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C1E59B-BFEA-4F20-9F1D-AED534BDA3FB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0843D6-10FC-4EA7-AAF8-1287A12AC0E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444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E59B-BFEA-4F20-9F1D-AED534BDA3FB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3D6-10FC-4EA7-AAF8-1287A12A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9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E59B-BFEA-4F20-9F1D-AED534BDA3FB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3D6-10FC-4EA7-AAF8-1287A12A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2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E59B-BFEA-4F20-9F1D-AED534BDA3FB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3D6-10FC-4EA7-AAF8-1287A12AC0E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9447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E59B-BFEA-4F20-9F1D-AED534BDA3FB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3D6-10FC-4EA7-AAF8-1287A12A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96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E59B-BFEA-4F20-9F1D-AED534BDA3FB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3D6-10FC-4EA7-AAF8-1287A12A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79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E59B-BFEA-4F20-9F1D-AED534BDA3FB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3D6-10FC-4EA7-AAF8-1287A12A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70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E59B-BFEA-4F20-9F1D-AED534BDA3FB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3D6-10FC-4EA7-AAF8-1287A12A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32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E59B-BFEA-4F20-9F1D-AED534BDA3FB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3D6-10FC-4EA7-AAF8-1287A12A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4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E59B-BFEA-4F20-9F1D-AED534BDA3FB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3D6-10FC-4EA7-AAF8-1287A12A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0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E59B-BFEA-4F20-9F1D-AED534BDA3FB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3D6-10FC-4EA7-AAF8-1287A12A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8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E59B-BFEA-4F20-9F1D-AED534BDA3FB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3D6-10FC-4EA7-AAF8-1287A12A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7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E59B-BFEA-4F20-9F1D-AED534BDA3FB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3D6-10FC-4EA7-AAF8-1287A12A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6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E59B-BFEA-4F20-9F1D-AED534BDA3FB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3D6-10FC-4EA7-AAF8-1287A12A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6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E59B-BFEA-4F20-9F1D-AED534BDA3FB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3D6-10FC-4EA7-AAF8-1287A12A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9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E59B-BFEA-4F20-9F1D-AED534BDA3FB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3D6-10FC-4EA7-AAF8-1287A12A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E59B-BFEA-4F20-9F1D-AED534BDA3FB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3D6-10FC-4EA7-AAF8-1287A12A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1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C1E59B-BFEA-4F20-9F1D-AED534BDA3FB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0843D6-10FC-4EA7-AAF8-1287A12A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6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space boys and girls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Group 3- </a:t>
            </a:r>
            <a:r>
              <a:rPr lang="en-US" dirty="0" err="1" smtClean="0"/>
              <a:t>Talise</a:t>
            </a:r>
            <a:r>
              <a:rPr lang="en-US" dirty="0" smtClean="0"/>
              <a:t> , </a:t>
            </a:r>
            <a:r>
              <a:rPr lang="en-US" dirty="0" err="1" smtClean="0"/>
              <a:t>Ynobe</a:t>
            </a:r>
            <a:r>
              <a:rPr lang="en-US" dirty="0" smtClean="0"/>
              <a:t> , Jose, Chasity, Makayla and  Raheem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9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1501" y="1365504"/>
            <a:ext cx="9673935" cy="412282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800" dirty="0"/>
          </a:p>
          <a:p>
            <a:r>
              <a:rPr lang="en-US" sz="2400" u="sng" dirty="0" smtClean="0"/>
              <a:t>WHAT IS THE PROBLEM?</a:t>
            </a:r>
          </a:p>
          <a:p>
            <a:pPr lvl="1"/>
            <a:r>
              <a:rPr lang="en-US" sz="2400" dirty="0" smtClean="0"/>
              <a:t>WE ARE DESIGNING A SPACE CONTAINER TO SELL TO THE ASTRONAUT.</a:t>
            </a:r>
          </a:p>
          <a:p>
            <a:r>
              <a:rPr lang="en-US" sz="2400" u="sng" dirty="0" smtClean="0"/>
              <a:t>WHAT DO WE ALREADY KNOW?</a:t>
            </a:r>
          </a:p>
          <a:p>
            <a:pPr lvl="1"/>
            <a:r>
              <a:rPr lang="en-US" sz="2400" dirty="0" smtClean="0"/>
              <a:t>IT CAN NOT BE VERY LARGE.</a:t>
            </a:r>
            <a:endParaRPr lang="en-US" sz="2400" dirty="0"/>
          </a:p>
          <a:p>
            <a:r>
              <a:rPr lang="en-US" sz="2400" u="sng" dirty="0" smtClean="0"/>
              <a:t>WHY ARE WE BUILDING THE SPACE CONTAINER?</a:t>
            </a:r>
          </a:p>
          <a:p>
            <a:pPr lvl="1"/>
            <a:r>
              <a:rPr lang="en-US" sz="2400" dirty="0" smtClean="0"/>
              <a:t>TO GET PRACTICE LEARNING HOW TO USE THE ENGINEERING DESIGN PROCESS.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68508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750" y="687324"/>
            <a:ext cx="10643008" cy="1151965"/>
          </a:xfrm>
        </p:spPr>
        <p:txBody>
          <a:bodyPr/>
          <a:lstStyle/>
          <a:p>
            <a:r>
              <a:rPr lang="en-US" dirty="0" smtClean="0"/>
              <a:t>imagine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8920" y="2131259"/>
            <a:ext cx="5248414" cy="309274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 IMAGINE IT LOOKS LIKE DIFFERENT SHAPES.</a:t>
            </a:r>
          </a:p>
          <a:p>
            <a:r>
              <a:rPr lang="en-US" sz="2400" dirty="0" smtClean="0"/>
              <a:t>I IMAGINE IT LOOKS LIKE A CUP WITH HANDLES. </a:t>
            </a:r>
          </a:p>
          <a:p>
            <a:r>
              <a:rPr lang="en-US" sz="2400" dirty="0" smtClean="0"/>
              <a:t> I IMAGINE IT  LOOKS LIKE A CUP WITH  A FACE.</a:t>
            </a:r>
          </a:p>
          <a:p>
            <a:r>
              <a:rPr lang="en-US" sz="2400" dirty="0" smtClean="0"/>
              <a:t> I  ALSO IMAGINE IT LOOKS LIKE A CUP WITH A SHEIED.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2046"/>
          <a:stretch/>
        </p:blipFill>
        <p:spPr>
          <a:xfrm>
            <a:off x="5889564" y="1195838"/>
            <a:ext cx="1797196" cy="268811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t="-597" r="-282" b="733"/>
          <a:stretch/>
        </p:blipFill>
        <p:spPr>
          <a:xfrm>
            <a:off x="7625046" y="1164791"/>
            <a:ext cx="1819882" cy="268811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1" r="3379" b="81365"/>
          <a:stretch/>
        </p:blipFill>
        <p:spPr>
          <a:xfrm>
            <a:off x="6340996" y="3897395"/>
            <a:ext cx="2544897" cy="135765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9" b="1526"/>
          <a:stretch/>
        </p:blipFill>
        <p:spPr>
          <a:xfrm>
            <a:off x="9503020" y="1164791"/>
            <a:ext cx="1888852" cy="267466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6" r="3896" b="2009"/>
          <a:stretch/>
        </p:blipFill>
        <p:spPr>
          <a:xfrm>
            <a:off x="8885893" y="3883951"/>
            <a:ext cx="2126255" cy="1340050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90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722376"/>
            <a:ext cx="10396882" cy="1151965"/>
          </a:xfrm>
        </p:spPr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024" y="1874341"/>
            <a:ext cx="10394707" cy="3182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/>
              <a:t>WHaT</a:t>
            </a:r>
            <a:r>
              <a:rPr lang="en-US" sz="4000" dirty="0" smtClean="0"/>
              <a:t> supplies </a:t>
            </a:r>
            <a:r>
              <a:rPr lang="en-US" sz="4000" dirty="0"/>
              <a:t>will we need ? PLASTIC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PLASTIC , TAPE ,  PLASTIC CUP , GLITER GLUE</a:t>
            </a:r>
          </a:p>
        </p:txBody>
      </p:sp>
    </p:spTree>
    <p:extLst>
      <p:ext uri="{BB962C8B-B14F-4D97-AF65-F5344CB8AC3E}">
        <p14:creationId xmlns:p14="http://schemas.microsoft.com/office/powerpoint/2010/main" val="115526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1145" y="2544218"/>
            <a:ext cx="6153912" cy="331118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WE rolled a piece of paper and made a cone 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400" dirty="0"/>
          </a:p>
          <a:p>
            <a:r>
              <a:rPr lang="en-US" sz="9600" dirty="0" smtClean="0"/>
              <a:t>WE ROLLED A PIECE OF PAPER AND MADE A CONE.</a:t>
            </a:r>
            <a:endParaRPr lang="en-US" sz="9600" dirty="0"/>
          </a:p>
          <a:p>
            <a:r>
              <a:rPr lang="en-US" sz="9600" dirty="0" smtClean="0"/>
              <a:t>We taped the top and side  of the cone. Then we used the scissors to even the bottom.</a:t>
            </a:r>
            <a:endParaRPr lang="en-US" sz="9600" dirty="0"/>
          </a:p>
          <a:p>
            <a:r>
              <a:rPr lang="en-US" sz="9600" dirty="0" smtClean="0"/>
              <a:t>Once we pressed the side down ,the cone looked like a triangle.</a:t>
            </a:r>
          </a:p>
          <a:p>
            <a:r>
              <a:rPr lang="en-US" sz="9600" dirty="0" smtClean="0"/>
              <a:t>We closed in the bottom by folding it ,and  decided we could store in it for  the astronauts.</a:t>
            </a:r>
            <a:endParaRPr lang="en-US" sz="96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10222" r="9124" b="-1999"/>
          <a:stretch/>
        </p:blipFill>
        <p:spPr>
          <a:xfrm rot="5400000" flipH="1">
            <a:off x="6838132" y="2557924"/>
            <a:ext cx="3438525" cy="219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8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4130039" cy="3311189"/>
          </a:xfrm>
        </p:spPr>
        <p:txBody>
          <a:bodyPr/>
          <a:lstStyle/>
          <a:p>
            <a:r>
              <a:rPr lang="en-US" dirty="0"/>
              <a:t>To improve the container we used aluminum foil and 3-D printing as our new materials. </a:t>
            </a:r>
          </a:p>
          <a:p>
            <a:r>
              <a:rPr lang="en-US" dirty="0"/>
              <a:t>We used 3-D printing so astronauts can design their own containers in space.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9" r="23276" b="27241"/>
          <a:stretch/>
        </p:blipFill>
        <p:spPr>
          <a:xfrm rot="10800000">
            <a:off x="5722620" y="2193417"/>
            <a:ext cx="2295525" cy="2714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4520" y="2368946"/>
            <a:ext cx="2714624" cy="236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55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253" y="524256"/>
            <a:ext cx="8001000" cy="150082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6600" dirty="0" smtClean="0"/>
              <a:t>present</a:t>
            </a:r>
            <a:endParaRPr lang="en-US" sz="6600" dirty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403797" y="2774950"/>
            <a:ext cx="4716843" cy="2557463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dirty="0" smtClean="0"/>
              <a:t>All of the members of the group will present.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592" y="1530699"/>
            <a:ext cx="5094233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58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357</TotalTime>
  <Words>249</Words>
  <Application>Microsoft Office PowerPoint</Application>
  <PresentationFormat>Widescreen</PresentationFormat>
  <Paragraphs>111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The space boys and girls</vt:lpstr>
      <vt:lpstr>ask</vt:lpstr>
      <vt:lpstr>imagine</vt:lpstr>
      <vt:lpstr>plan</vt:lpstr>
      <vt:lpstr>create</vt:lpstr>
      <vt:lpstr>Improve</vt:lpstr>
      <vt:lpstr>present</vt:lpstr>
    </vt:vector>
  </TitlesOfParts>
  <Company>DeKalb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space boys and girls</dc:title>
  <dc:creator>Student 262</dc:creator>
  <cp:lastModifiedBy>Student 262</cp:lastModifiedBy>
  <cp:revision>37</cp:revision>
  <dcterms:created xsi:type="dcterms:W3CDTF">2016-02-29T15:42:40Z</dcterms:created>
  <dcterms:modified xsi:type="dcterms:W3CDTF">2016-04-22T11:29:07Z</dcterms:modified>
</cp:coreProperties>
</file>