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90150" y="1792288"/>
            <a:ext cx="990600" cy="304800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1C56414-A36A-4CC7-BD62-E589710B07CC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60644" y="3226594"/>
            <a:ext cx="3859212" cy="3048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0500" y="292100"/>
            <a:ext cx="83820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67E1F-242A-4C1F-90ED-483E15EC97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2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147483646 h 2856"/>
                <a:gd name="T4" fmla="*/ 2147483646 w 7104"/>
                <a:gd name="T5" fmla="*/ 2147483646 h 2856"/>
                <a:gd name="T6" fmla="*/ 2147483646 w 7104"/>
                <a:gd name="T7" fmla="*/ 2147483646 h 2856"/>
                <a:gd name="T8" fmla="*/ 2147483646 w 7104"/>
                <a:gd name="T9" fmla="*/ 2147483646 h 2856"/>
                <a:gd name="T10" fmla="*/ 2147483646 w 7104"/>
                <a:gd name="T11" fmla="*/ 2147483646 h 2856"/>
                <a:gd name="T12" fmla="*/ 2147483646 w 7104"/>
                <a:gd name="T13" fmla="*/ 2147483646 h 2856"/>
                <a:gd name="T14" fmla="*/ 2147483646 w 7104"/>
                <a:gd name="T15" fmla="*/ 2147483646 h 2856"/>
                <a:gd name="T16" fmla="*/ 2147483646 w 7104"/>
                <a:gd name="T17" fmla="*/ 2147483646 h 2856"/>
                <a:gd name="T18" fmla="*/ 2147483646 w 7104"/>
                <a:gd name="T19" fmla="*/ 2147483646 h 2856"/>
                <a:gd name="T20" fmla="*/ 2147483646 w 7104"/>
                <a:gd name="T21" fmla="*/ 2147483646 h 2856"/>
                <a:gd name="T22" fmla="*/ 2147483646 w 7104"/>
                <a:gd name="T23" fmla="*/ 2147483646 h 2856"/>
                <a:gd name="T24" fmla="*/ 2147483646 w 7104"/>
                <a:gd name="T25" fmla="*/ 2147483646 h 2856"/>
                <a:gd name="T26" fmla="*/ 2147483646 w 7104"/>
                <a:gd name="T27" fmla="*/ 2147483646 h 2856"/>
                <a:gd name="T28" fmla="*/ 2147483646 w 7104"/>
                <a:gd name="T29" fmla="*/ 2147483646 h 2856"/>
                <a:gd name="T30" fmla="*/ 2147483646 w 7104"/>
                <a:gd name="T31" fmla="*/ 2147483646 h 2856"/>
                <a:gd name="T32" fmla="*/ 2147483646 w 7104"/>
                <a:gd name="T33" fmla="*/ 2147483646 h 2856"/>
                <a:gd name="T34" fmla="*/ 2147483646 w 7104"/>
                <a:gd name="T35" fmla="*/ 2147483646 h 2856"/>
                <a:gd name="T36" fmla="*/ 2147483646 w 7104"/>
                <a:gd name="T37" fmla="*/ 2147483646 h 2856"/>
                <a:gd name="T38" fmla="*/ 2147483646 w 7104"/>
                <a:gd name="T39" fmla="*/ 2147483646 h 2856"/>
                <a:gd name="T40" fmla="*/ 2147483646 w 7104"/>
                <a:gd name="T41" fmla="*/ 2147483646 h 2856"/>
                <a:gd name="T42" fmla="*/ 2147483646 w 7104"/>
                <a:gd name="T43" fmla="*/ 2147483646 h 2856"/>
                <a:gd name="T44" fmla="*/ 2147483646 w 7104"/>
                <a:gd name="T45" fmla="*/ 2147483646 h 2856"/>
                <a:gd name="T46" fmla="*/ 2147483646 w 7104"/>
                <a:gd name="T47" fmla="*/ 2147483646 h 2856"/>
                <a:gd name="T48" fmla="*/ 2147483646 w 7104"/>
                <a:gd name="T49" fmla="*/ 2147483646 h 2856"/>
                <a:gd name="T50" fmla="*/ 2147483646 w 7104"/>
                <a:gd name="T51" fmla="*/ 2147483646 h 2856"/>
                <a:gd name="T52" fmla="*/ 2147483646 w 7104"/>
                <a:gd name="T53" fmla="*/ 2147483646 h 2856"/>
                <a:gd name="T54" fmla="*/ 2147483646 w 7104"/>
                <a:gd name="T55" fmla="*/ 2147483646 h 2856"/>
                <a:gd name="T56" fmla="*/ 2147483646 w 7104"/>
                <a:gd name="T57" fmla="*/ 2147483646 h 2856"/>
                <a:gd name="T58" fmla="*/ 2147483646 w 7104"/>
                <a:gd name="T59" fmla="*/ 2147483646 h 2856"/>
                <a:gd name="T60" fmla="*/ 2147483646 w 7104"/>
                <a:gd name="T61" fmla="*/ 2147483646 h 2856"/>
                <a:gd name="T62" fmla="*/ 2147483646 w 7104"/>
                <a:gd name="T63" fmla="*/ 2147483646 h 2856"/>
                <a:gd name="T64" fmla="*/ 2147483646 w 7104"/>
                <a:gd name="T65" fmla="*/ 2147483646 h 2856"/>
                <a:gd name="T66" fmla="*/ 2147483646 w 7104"/>
                <a:gd name="T67" fmla="*/ 2147483646 h 2856"/>
                <a:gd name="T68" fmla="*/ 2147483646 w 7104"/>
                <a:gd name="T69" fmla="*/ 2147483646 h 2856"/>
                <a:gd name="T70" fmla="*/ 2147483646 w 7104"/>
                <a:gd name="T71" fmla="*/ 2147483646 h 2856"/>
                <a:gd name="T72" fmla="*/ 2147483646 w 7104"/>
                <a:gd name="T73" fmla="*/ 2147483646 h 2856"/>
                <a:gd name="T74" fmla="*/ 2147483646 w 7104"/>
                <a:gd name="T75" fmla="*/ 2147483646 h 2856"/>
                <a:gd name="T76" fmla="*/ 2147483646 w 7104"/>
                <a:gd name="T77" fmla="*/ 2147483646 h 2856"/>
                <a:gd name="T78" fmla="*/ 2147483646 w 7104"/>
                <a:gd name="T79" fmla="*/ 2147483646 h 2856"/>
                <a:gd name="T80" fmla="*/ 2147483646 w 7104"/>
                <a:gd name="T81" fmla="*/ 2147483646 h 2856"/>
                <a:gd name="T82" fmla="*/ 2147483646 w 7104"/>
                <a:gd name="T83" fmla="*/ 2147483646 h 2856"/>
                <a:gd name="T84" fmla="*/ 2147483646 w 7104"/>
                <a:gd name="T85" fmla="*/ 2147483646 h 2856"/>
                <a:gd name="T86" fmla="*/ 2147483646 w 7104"/>
                <a:gd name="T87" fmla="*/ 2147483646 h 2856"/>
                <a:gd name="T88" fmla="*/ 2147483646 w 7104"/>
                <a:gd name="T89" fmla="*/ 2147483646 h 2856"/>
                <a:gd name="T90" fmla="*/ 2147483646 w 7104"/>
                <a:gd name="T91" fmla="*/ 2147483646 h 2856"/>
                <a:gd name="T92" fmla="*/ 2147483646 w 7104"/>
                <a:gd name="T93" fmla="*/ 2147483646 h 2856"/>
                <a:gd name="T94" fmla="*/ 2147483646 w 7104"/>
                <a:gd name="T95" fmla="*/ 2147483646 h 2856"/>
                <a:gd name="T96" fmla="*/ 2147483646 w 7104"/>
                <a:gd name="T97" fmla="*/ 2147483646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1634-0D49-4644-B192-109BDE7CFCD5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F06EE-71F8-45AC-A044-9E82D3D53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16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2147483646 h 7946"/>
                <a:gd name="T4" fmla="*/ 2147483646 w 10000"/>
                <a:gd name="T5" fmla="*/ 2147483646 h 7946"/>
                <a:gd name="T6" fmla="*/ 2147483646 w 10000"/>
                <a:gd name="T7" fmla="*/ 2147483646 h 7946"/>
                <a:gd name="T8" fmla="*/ 2147483646 w 10000"/>
                <a:gd name="T9" fmla="*/ 2147483646 h 7946"/>
                <a:gd name="T10" fmla="*/ 2147483646 w 10000"/>
                <a:gd name="T11" fmla="*/ 2147483646 h 7946"/>
                <a:gd name="T12" fmla="*/ 2147483646 w 10000"/>
                <a:gd name="T13" fmla="*/ 2147483646 h 7946"/>
                <a:gd name="T14" fmla="*/ 2147483646 w 10000"/>
                <a:gd name="T15" fmla="*/ 2147483646 h 7946"/>
                <a:gd name="T16" fmla="*/ 2147483646 w 10000"/>
                <a:gd name="T17" fmla="*/ 2147483646 h 7946"/>
                <a:gd name="T18" fmla="*/ 2147483646 w 10000"/>
                <a:gd name="T19" fmla="*/ 2147483646 h 7946"/>
                <a:gd name="T20" fmla="*/ 2147483646 w 10000"/>
                <a:gd name="T21" fmla="*/ 2147483646 h 7946"/>
                <a:gd name="T22" fmla="*/ 2147483646 w 10000"/>
                <a:gd name="T23" fmla="*/ 2147483646 h 7946"/>
                <a:gd name="T24" fmla="*/ 2147483646 w 10000"/>
                <a:gd name="T25" fmla="*/ 2147483646 h 7946"/>
                <a:gd name="T26" fmla="*/ 2147483646 w 10000"/>
                <a:gd name="T27" fmla="*/ 2147483646 h 7946"/>
                <a:gd name="T28" fmla="*/ 2147483646 w 10000"/>
                <a:gd name="T29" fmla="*/ 2147483646 h 7946"/>
                <a:gd name="T30" fmla="*/ 2147483646 w 10000"/>
                <a:gd name="T31" fmla="*/ 2147483646 h 7946"/>
                <a:gd name="T32" fmla="*/ 2147483646 w 10000"/>
                <a:gd name="T33" fmla="*/ 2147483646 h 7946"/>
                <a:gd name="T34" fmla="*/ 2147483646 w 10000"/>
                <a:gd name="T35" fmla="*/ 2147483646 h 7946"/>
                <a:gd name="T36" fmla="*/ 2147483646 w 10000"/>
                <a:gd name="T37" fmla="*/ 2147483646 h 7946"/>
                <a:gd name="T38" fmla="*/ 2147483646 w 10000"/>
                <a:gd name="T39" fmla="*/ 2147483646 h 7946"/>
                <a:gd name="T40" fmla="*/ 2147483646 w 10000"/>
                <a:gd name="T41" fmla="*/ 2147483646 h 7946"/>
                <a:gd name="T42" fmla="*/ 2147483646 w 10000"/>
                <a:gd name="T43" fmla="*/ 2147483646 h 7946"/>
                <a:gd name="T44" fmla="*/ 2147483646 w 10000"/>
                <a:gd name="T45" fmla="*/ 2147483646 h 7946"/>
                <a:gd name="T46" fmla="*/ 2147483646 w 10000"/>
                <a:gd name="T47" fmla="*/ 2147483646 h 7946"/>
                <a:gd name="T48" fmla="*/ 2147483646 w 10000"/>
                <a:gd name="T49" fmla="*/ 2147483646 h 7946"/>
                <a:gd name="T50" fmla="*/ 2147483646 w 10000"/>
                <a:gd name="T51" fmla="*/ 2147483646 h 7946"/>
                <a:gd name="T52" fmla="*/ 2147483646 w 10000"/>
                <a:gd name="T53" fmla="*/ 2147483646 h 7946"/>
                <a:gd name="T54" fmla="*/ 2147483646 w 10000"/>
                <a:gd name="T55" fmla="*/ 2147483646 h 7946"/>
                <a:gd name="T56" fmla="*/ 2147483646 w 10000"/>
                <a:gd name="T57" fmla="*/ 2147483646 h 7946"/>
                <a:gd name="T58" fmla="*/ 2147483646 w 10000"/>
                <a:gd name="T59" fmla="*/ 2147483646 h 7946"/>
                <a:gd name="T60" fmla="*/ 2147483646 w 10000"/>
                <a:gd name="T61" fmla="*/ 2147483646 h 7946"/>
                <a:gd name="T62" fmla="*/ 2147483646 w 10000"/>
                <a:gd name="T63" fmla="*/ 2147483646 h 7946"/>
                <a:gd name="T64" fmla="*/ 2147483646 w 10000"/>
                <a:gd name="T65" fmla="*/ 2147483646 h 7946"/>
                <a:gd name="T66" fmla="*/ 2147483646 w 10000"/>
                <a:gd name="T67" fmla="*/ 2147483646 h 7946"/>
                <a:gd name="T68" fmla="*/ 2147483646 w 10000"/>
                <a:gd name="T69" fmla="*/ 2147483646 h 7946"/>
                <a:gd name="T70" fmla="*/ 2147483646 w 10000"/>
                <a:gd name="T71" fmla="*/ 2147483646 h 7946"/>
                <a:gd name="T72" fmla="*/ 2147483646 w 10000"/>
                <a:gd name="T73" fmla="*/ 2147483646 h 7946"/>
                <a:gd name="T74" fmla="*/ 2147483646 w 10000"/>
                <a:gd name="T75" fmla="*/ 2147483646 h 7946"/>
                <a:gd name="T76" fmla="*/ 2147483646 w 10000"/>
                <a:gd name="T77" fmla="*/ 2147483646 h 7946"/>
                <a:gd name="T78" fmla="*/ 2147483646 w 10000"/>
                <a:gd name="T79" fmla="*/ 2147483646 h 7946"/>
                <a:gd name="T80" fmla="*/ 2147483646 w 10000"/>
                <a:gd name="T81" fmla="*/ 2147483646 h 7946"/>
                <a:gd name="T82" fmla="*/ 2147483646 w 10000"/>
                <a:gd name="T83" fmla="*/ 2147483646 h 7946"/>
                <a:gd name="T84" fmla="*/ 2147483646 w 10000"/>
                <a:gd name="T85" fmla="*/ 2147483646 h 7946"/>
                <a:gd name="T86" fmla="*/ 2147483646 w 10000"/>
                <a:gd name="T87" fmla="*/ 2147483646 h 7946"/>
                <a:gd name="T88" fmla="*/ 2147483646 w 10000"/>
                <a:gd name="T89" fmla="*/ 2147483646 h 7946"/>
                <a:gd name="T90" fmla="*/ 2147483646 w 10000"/>
                <a:gd name="T91" fmla="*/ 2147483646 h 7946"/>
                <a:gd name="T92" fmla="*/ 2147483646 w 10000"/>
                <a:gd name="T93" fmla="*/ 2147483646 h 7946"/>
                <a:gd name="T94" fmla="*/ 2147483646 w 10000"/>
                <a:gd name="T95" fmla="*/ 2147483646 h 7946"/>
                <a:gd name="T96" fmla="*/ 2147483646 w 10000"/>
                <a:gd name="T97" fmla="*/ 2147483646 h 7946"/>
                <a:gd name="T98" fmla="*/ 0 w 10000"/>
                <a:gd name="T99" fmla="*/ 0 h 7946"/>
                <a:gd name="T100" fmla="*/ 0 w 10000"/>
                <a:gd name="T101" fmla="*/ 0 h 79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B3726-1F83-4B95-A2BD-0BB4DC4F9674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1E1FE-CCC1-4CC7-B96F-044C558A4D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23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6 h 8000"/>
                <a:gd name="T4" fmla="*/ 2147483646 w 10000"/>
                <a:gd name="T5" fmla="*/ 2147483646 h 8000"/>
                <a:gd name="T6" fmla="*/ 2147483646 w 10000"/>
                <a:gd name="T7" fmla="*/ 2147483646 h 8000"/>
                <a:gd name="T8" fmla="*/ 2147483646 w 10000"/>
                <a:gd name="T9" fmla="*/ 2147483646 h 8000"/>
                <a:gd name="T10" fmla="*/ 2147483646 w 10000"/>
                <a:gd name="T11" fmla="*/ 2147483646 h 8000"/>
                <a:gd name="T12" fmla="*/ 2147483646 w 10000"/>
                <a:gd name="T13" fmla="*/ 2147483646 h 8000"/>
                <a:gd name="T14" fmla="*/ 2147483646 w 10000"/>
                <a:gd name="T15" fmla="*/ 2147483646 h 8000"/>
                <a:gd name="T16" fmla="*/ 2147483646 w 10000"/>
                <a:gd name="T17" fmla="*/ 2147483646 h 8000"/>
                <a:gd name="T18" fmla="*/ 2147483646 w 10000"/>
                <a:gd name="T19" fmla="*/ 2147483646 h 8000"/>
                <a:gd name="T20" fmla="*/ 2147483646 w 10000"/>
                <a:gd name="T21" fmla="*/ 2147483646 h 8000"/>
                <a:gd name="T22" fmla="*/ 2147483646 w 10000"/>
                <a:gd name="T23" fmla="*/ 2147483646 h 8000"/>
                <a:gd name="T24" fmla="*/ 2147483646 w 10000"/>
                <a:gd name="T25" fmla="*/ 2147483646 h 8000"/>
                <a:gd name="T26" fmla="*/ 2147483646 w 10000"/>
                <a:gd name="T27" fmla="*/ 2147483646 h 8000"/>
                <a:gd name="T28" fmla="*/ 2147483646 w 10000"/>
                <a:gd name="T29" fmla="*/ 2147483646 h 8000"/>
                <a:gd name="T30" fmla="*/ 2147483646 w 10000"/>
                <a:gd name="T31" fmla="*/ 2147483646 h 8000"/>
                <a:gd name="T32" fmla="*/ 2147483646 w 10000"/>
                <a:gd name="T33" fmla="*/ 2147483646 h 8000"/>
                <a:gd name="T34" fmla="*/ 2147483646 w 10000"/>
                <a:gd name="T35" fmla="*/ 2147483646 h 8000"/>
                <a:gd name="T36" fmla="*/ 2147483646 w 10000"/>
                <a:gd name="T37" fmla="*/ 2147483646 h 8000"/>
                <a:gd name="T38" fmla="*/ 2147483646 w 10000"/>
                <a:gd name="T39" fmla="*/ 2147483646 h 8000"/>
                <a:gd name="T40" fmla="*/ 2147483646 w 10000"/>
                <a:gd name="T41" fmla="*/ 2147483646 h 8000"/>
                <a:gd name="T42" fmla="*/ 2147483646 w 10000"/>
                <a:gd name="T43" fmla="*/ 2147483646 h 8000"/>
                <a:gd name="T44" fmla="*/ 2147483646 w 10000"/>
                <a:gd name="T45" fmla="*/ 2147483646 h 8000"/>
                <a:gd name="T46" fmla="*/ 2147483646 w 10000"/>
                <a:gd name="T47" fmla="*/ 2147483646 h 8000"/>
                <a:gd name="T48" fmla="*/ 2147483646 w 10000"/>
                <a:gd name="T49" fmla="*/ 2147483646 h 8000"/>
                <a:gd name="T50" fmla="*/ 2147483646 w 10000"/>
                <a:gd name="T51" fmla="*/ 2147483646 h 8000"/>
                <a:gd name="T52" fmla="*/ 2147483646 w 10000"/>
                <a:gd name="T53" fmla="*/ 2147483646 h 8000"/>
                <a:gd name="T54" fmla="*/ 2147483646 w 10000"/>
                <a:gd name="T55" fmla="*/ 2147483646 h 8000"/>
                <a:gd name="T56" fmla="*/ 2147483646 w 10000"/>
                <a:gd name="T57" fmla="*/ 2147483646 h 8000"/>
                <a:gd name="T58" fmla="*/ 2147483646 w 10000"/>
                <a:gd name="T59" fmla="*/ 2147483646 h 8000"/>
                <a:gd name="T60" fmla="*/ 2147483646 w 10000"/>
                <a:gd name="T61" fmla="*/ 2147483646 h 8000"/>
                <a:gd name="T62" fmla="*/ 2147483646 w 10000"/>
                <a:gd name="T63" fmla="*/ 2147483646 h 8000"/>
                <a:gd name="T64" fmla="*/ 2147483646 w 10000"/>
                <a:gd name="T65" fmla="*/ 2147483646 h 8000"/>
                <a:gd name="T66" fmla="*/ 2147483646 w 10000"/>
                <a:gd name="T67" fmla="*/ 2147483646 h 8000"/>
                <a:gd name="T68" fmla="*/ 2147483646 w 10000"/>
                <a:gd name="T69" fmla="*/ 2147483646 h 8000"/>
                <a:gd name="T70" fmla="*/ 2147483646 w 10000"/>
                <a:gd name="T71" fmla="*/ 2147483646 h 8000"/>
                <a:gd name="T72" fmla="*/ 2147483646 w 10000"/>
                <a:gd name="T73" fmla="*/ 2147483646 h 8000"/>
                <a:gd name="T74" fmla="*/ 2147483646 w 10000"/>
                <a:gd name="T75" fmla="*/ 2147483646 h 8000"/>
                <a:gd name="T76" fmla="*/ 2147483646 w 10000"/>
                <a:gd name="T77" fmla="*/ 2147483646 h 8000"/>
                <a:gd name="T78" fmla="*/ 2147483646 w 10000"/>
                <a:gd name="T79" fmla="*/ 2147483646 h 8000"/>
                <a:gd name="T80" fmla="*/ 2147483646 w 10000"/>
                <a:gd name="T81" fmla="*/ 2147483646 h 8000"/>
                <a:gd name="T82" fmla="*/ 2147483646 w 10000"/>
                <a:gd name="T83" fmla="*/ 2147483646 h 8000"/>
                <a:gd name="T84" fmla="*/ 2147483646 w 10000"/>
                <a:gd name="T85" fmla="*/ 2147483646 h 8000"/>
                <a:gd name="T86" fmla="*/ 2147483646 w 10000"/>
                <a:gd name="T87" fmla="*/ 2147483646 h 8000"/>
                <a:gd name="T88" fmla="*/ 2147483646 w 10000"/>
                <a:gd name="T89" fmla="*/ 2147483646 h 8000"/>
                <a:gd name="T90" fmla="*/ 2147483646 w 10000"/>
                <a:gd name="T91" fmla="*/ 2147483646 h 8000"/>
                <a:gd name="T92" fmla="*/ 2147483646 w 10000"/>
                <a:gd name="T93" fmla="*/ 2147483646 h 8000"/>
                <a:gd name="T94" fmla="*/ 2147483646 w 10000"/>
                <a:gd name="T95" fmla="*/ 2147483646 h 8000"/>
                <a:gd name="T96" fmla="*/ 2147483646 w 10000"/>
                <a:gd name="T97" fmla="*/ 2147483646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718675" y="2632075"/>
            <a:ext cx="803275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8525" y="59055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“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8EC4-E718-4D60-A39D-AD09362E5CF5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E616-C610-4B66-8884-39159FBA6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854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6 h 8000"/>
                <a:gd name="T4" fmla="*/ 2147483646 w 10000"/>
                <a:gd name="T5" fmla="*/ 2147483646 h 8000"/>
                <a:gd name="T6" fmla="*/ 2147483646 w 10000"/>
                <a:gd name="T7" fmla="*/ 2147483646 h 8000"/>
                <a:gd name="T8" fmla="*/ 2147483646 w 10000"/>
                <a:gd name="T9" fmla="*/ 2147483646 h 8000"/>
                <a:gd name="T10" fmla="*/ 2147483646 w 10000"/>
                <a:gd name="T11" fmla="*/ 2147483646 h 8000"/>
                <a:gd name="T12" fmla="*/ 2147483646 w 10000"/>
                <a:gd name="T13" fmla="*/ 2147483646 h 8000"/>
                <a:gd name="T14" fmla="*/ 2147483646 w 10000"/>
                <a:gd name="T15" fmla="*/ 2147483646 h 8000"/>
                <a:gd name="T16" fmla="*/ 2147483646 w 10000"/>
                <a:gd name="T17" fmla="*/ 2147483646 h 8000"/>
                <a:gd name="T18" fmla="*/ 2147483646 w 10000"/>
                <a:gd name="T19" fmla="*/ 2147483646 h 8000"/>
                <a:gd name="T20" fmla="*/ 2147483646 w 10000"/>
                <a:gd name="T21" fmla="*/ 2147483646 h 8000"/>
                <a:gd name="T22" fmla="*/ 2147483646 w 10000"/>
                <a:gd name="T23" fmla="*/ 2147483646 h 8000"/>
                <a:gd name="T24" fmla="*/ 2147483646 w 10000"/>
                <a:gd name="T25" fmla="*/ 2147483646 h 8000"/>
                <a:gd name="T26" fmla="*/ 2147483646 w 10000"/>
                <a:gd name="T27" fmla="*/ 2147483646 h 8000"/>
                <a:gd name="T28" fmla="*/ 2147483646 w 10000"/>
                <a:gd name="T29" fmla="*/ 2147483646 h 8000"/>
                <a:gd name="T30" fmla="*/ 2147483646 w 10000"/>
                <a:gd name="T31" fmla="*/ 2147483646 h 8000"/>
                <a:gd name="T32" fmla="*/ 2147483646 w 10000"/>
                <a:gd name="T33" fmla="*/ 2147483646 h 8000"/>
                <a:gd name="T34" fmla="*/ 2147483646 w 10000"/>
                <a:gd name="T35" fmla="*/ 2147483646 h 8000"/>
                <a:gd name="T36" fmla="*/ 2147483646 w 10000"/>
                <a:gd name="T37" fmla="*/ 2147483646 h 8000"/>
                <a:gd name="T38" fmla="*/ 2147483646 w 10000"/>
                <a:gd name="T39" fmla="*/ 2147483646 h 8000"/>
                <a:gd name="T40" fmla="*/ 2147483646 w 10000"/>
                <a:gd name="T41" fmla="*/ 2147483646 h 8000"/>
                <a:gd name="T42" fmla="*/ 2147483646 w 10000"/>
                <a:gd name="T43" fmla="*/ 2147483646 h 8000"/>
                <a:gd name="T44" fmla="*/ 2147483646 w 10000"/>
                <a:gd name="T45" fmla="*/ 2147483646 h 8000"/>
                <a:gd name="T46" fmla="*/ 2147483646 w 10000"/>
                <a:gd name="T47" fmla="*/ 2147483646 h 8000"/>
                <a:gd name="T48" fmla="*/ 2147483646 w 10000"/>
                <a:gd name="T49" fmla="*/ 2147483646 h 8000"/>
                <a:gd name="T50" fmla="*/ 2147483646 w 10000"/>
                <a:gd name="T51" fmla="*/ 2147483646 h 8000"/>
                <a:gd name="T52" fmla="*/ 2147483646 w 10000"/>
                <a:gd name="T53" fmla="*/ 2147483646 h 8000"/>
                <a:gd name="T54" fmla="*/ 2147483646 w 10000"/>
                <a:gd name="T55" fmla="*/ 2147483646 h 8000"/>
                <a:gd name="T56" fmla="*/ 2147483646 w 10000"/>
                <a:gd name="T57" fmla="*/ 2147483646 h 8000"/>
                <a:gd name="T58" fmla="*/ 2147483646 w 10000"/>
                <a:gd name="T59" fmla="*/ 2147483646 h 8000"/>
                <a:gd name="T60" fmla="*/ 2147483646 w 10000"/>
                <a:gd name="T61" fmla="*/ 2147483646 h 8000"/>
                <a:gd name="T62" fmla="*/ 2147483646 w 10000"/>
                <a:gd name="T63" fmla="*/ 2147483646 h 8000"/>
                <a:gd name="T64" fmla="*/ 2147483646 w 10000"/>
                <a:gd name="T65" fmla="*/ 2147483646 h 8000"/>
                <a:gd name="T66" fmla="*/ 2147483646 w 10000"/>
                <a:gd name="T67" fmla="*/ 2147483646 h 8000"/>
                <a:gd name="T68" fmla="*/ 2147483646 w 10000"/>
                <a:gd name="T69" fmla="*/ 2147483646 h 8000"/>
                <a:gd name="T70" fmla="*/ 2147483646 w 10000"/>
                <a:gd name="T71" fmla="*/ 2147483646 h 8000"/>
                <a:gd name="T72" fmla="*/ 2147483646 w 10000"/>
                <a:gd name="T73" fmla="*/ 2147483646 h 8000"/>
                <a:gd name="T74" fmla="*/ 2147483646 w 10000"/>
                <a:gd name="T75" fmla="*/ 2147483646 h 8000"/>
                <a:gd name="T76" fmla="*/ 2147483646 w 10000"/>
                <a:gd name="T77" fmla="*/ 2147483646 h 8000"/>
                <a:gd name="T78" fmla="*/ 2147483646 w 10000"/>
                <a:gd name="T79" fmla="*/ 2147483646 h 8000"/>
                <a:gd name="T80" fmla="*/ 2147483646 w 10000"/>
                <a:gd name="T81" fmla="*/ 2147483646 h 8000"/>
                <a:gd name="T82" fmla="*/ 2147483646 w 10000"/>
                <a:gd name="T83" fmla="*/ 2147483646 h 8000"/>
                <a:gd name="T84" fmla="*/ 2147483646 w 10000"/>
                <a:gd name="T85" fmla="*/ 2147483646 h 8000"/>
                <a:gd name="T86" fmla="*/ 2147483646 w 10000"/>
                <a:gd name="T87" fmla="*/ 2147483646 h 8000"/>
                <a:gd name="T88" fmla="*/ 2147483646 w 10000"/>
                <a:gd name="T89" fmla="*/ 2147483646 h 8000"/>
                <a:gd name="T90" fmla="*/ 2147483646 w 10000"/>
                <a:gd name="T91" fmla="*/ 2147483646 h 8000"/>
                <a:gd name="T92" fmla="*/ 2147483646 w 10000"/>
                <a:gd name="T93" fmla="*/ 2147483646 h 8000"/>
                <a:gd name="T94" fmla="*/ 2147483646 w 10000"/>
                <a:gd name="T95" fmla="*/ 2147483646 h 8000"/>
                <a:gd name="T96" fmla="*/ 2147483646 w 10000"/>
                <a:gd name="T97" fmla="*/ 2147483646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974F9-D1D9-4ADF-9DCC-4C7F365276DC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E3061-63BC-4A88-BFA5-3E4623990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978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2FAC2-1AA8-4EFA-960C-087A1CF7BE6B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47FFA-F7BD-4373-9FAB-D7CB16EC4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968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4387850" y="2603500"/>
            <a:ext cx="0" cy="35179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02563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B8D2-47FE-4AAC-BB6E-A7E3327414BC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43A9-5559-42B8-B45C-270505CD3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76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D318-7F33-43FD-9001-E8A08A537D47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1598-F11B-4976-858F-AD3A9F764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465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4338" y="402504"/>
              <a:ext cx="65119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6 h 8000"/>
                <a:gd name="T4" fmla="*/ 2147483646 w 10000"/>
                <a:gd name="T5" fmla="*/ 2147483646 h 8000"/>
                <a:gd name="T6" fmla="*/ 2147483646 w 10000"/>
                <a:gd name="T7" fmla="*/ 2147483646 h 8000"/>
                <a:gd name="T8" fmla="*/ 2147483646 w 10000"/>
                <a:gd name="T9" fmla="*/ 2147483646 h 8000"/>
                <a:gd name="T10" fmla="*/ 2147483646 w 10000"/>
                <a:gd name="T11" fmla="*/ 2147483646 h 8000"/>
                <a:gd name="T12" fmla="*/ 2147483646 w 10000"/>
                <a:gd name="T13" fmla="*/ 2147483646 h 8000"/>
                <a:gd name="T14" fmla="*/ 2147483646 w 10000"/>
                <a:gd name="T15" fmla="*/ 2147483646 h 8000"/>
                <a:gd name="T16" fmla="*/ 2147483646 w 10000"/>
                <a:gd name="T17" fmla="*/ 2147483646 h 8000"/>
                <a:gd name="T18" fmla="*/ 2147483646 w 10000"/>
                <a:gd name="T19" fmla="*/ 2147483646 h 8000"/>
                <a:gd name="T20" fmla="*/ 2147483646 w 10000"/>
                <a:gd name="T21" fmla="*/ 2147483646 h 8000"/>
                <a:gd name="T22" fmla="*/ 2147483646 w 10000"/>
                <a:gd name="T23" fmla="*/ 2147483646 h 8000"/>
                <a:gd name="T24" fmla="*/ 2147483646 w 10000"/>
                <a:gd name="T25" fmla="*/ 2147483646 h 8000"/>
                <a:gd name="T26" fmla="*/ 2147483646 w 10000"/>
                <a:gd name="T27" fmla="*/ 2147483646 h 8000"/>
                <a:gd name="T28" fmla="*/ 2147483646 w 10000"/>
                <a:gd name="T29" fmla="*/ 2147483646 h 8000"/>
                <a:gd name="T30" fmla="*/ 2147483646 w 10000"/>
                <a:gd name="T31" fmla="*/ 2147483646 h 8000"/>
                <a:gd name="T32" fmla="*/ 2147483646 w 10000"/>
                <a:gd name="T33" fmla="*/ 2147483646 h 8000"/>
                <a:gd name="T34" fmla="*/ 2147483646 w 10000"/>
                <a:gd name="T35" fmla="*/ 2147483646 h 8000"/>
                <a:gd name="T36" fmla="*/ 2147483646 w 10000"/>
                <a:gd name="T37" fmla="*/ 2147483646 h 8000"/>
                <a:gd name="T38" fmla="*/ 2147483646 w 10000"/>
                <a:gd name="T39" fmla="*/ 2147483646 h 8000"/>
                <a:gd name="T40" fmla="*/ 2147483646 w 10000"/>
                <a:gd name="T41" fmla="*/ 2147483646 h 8000"/>
                <a:gd name="T42" fmla="*/ 2147483646 w 10000"/>
                <a:gd name="T43" fmla="*/ 2147483646 h 8000"/>
                <a:gd name="T44" fmla="*/ 2147483646 w 10000"/>
                <a:gd name="T45" fmla="*/ 2147483646 h 8000"/>
                <a:gd name="T46" fmla="*/ 2147483646 w 10000"/>
                <a:gd name="T47" fmla="*/ 2147483646 h 8000"/>
                <a:gd name="T48" fmla="*/ 2147483646 w 10000"/>
                <a:gd name="T49" fmla="*/ 2147483646 h 8000"/>
                <a:gd name="T50" fmla="*/ 2147483646 w 10000"/>
                <a:gd name="T51" fmla="*/ 2147483646 h 8000"/>
                <a:gd name="T52" fmla="*/ 2147483646 w 10000"/>
                <a:gd name="T53" fmla="*/ 2147483646 h 8000"/>
                <a:gd name="T54" fmla="*/ 2147483646 w 10000"/>
                <a:gd name="T55" fmla="*/ 2147483646 h 8000"/>
                <a:gd name="T56" fmla="*/ 2147483646 w 10000"/>
                <a:gd name="T57" fmla="*/ 2147483646 h 8000"/>
                <a:gd name="T58" fmla="*/ 2147483646 w 10000"/>
                <a:gd name="T59" fmla="*/ 2147483646 h 8000"/>
                <a:gd name="T60" fmla="*/ 2147483646 w 10000"/>
                <a:gd name="T61" fmla="*/ 2147483646 h 8000"/>
                <a:gd name="T62" fmla="*/ 2147483646 w 10000"/>
                <a:gd name="T63" fmla="*/ 2147483646 h 8000"/>
                <a:gd name="T64" fmla="*/ 2147483646 w 10000"/>
                <a:gd name="T65" fmla="*/ 2147483646 h 8000"/>
                <a:gd name="T66" fmla="*/ 2147483646 w 10000"/>
                <a:gd name="T67" fmla="*/ 2147483646 h 8000"/>
                <a:gd name="T68" fmla="*/ 2147483646 w 10000"/>
                <a:gd name="T69" fmla="*/ 2147483646 h 8000"/>
                <a:gd name="T70" fmla="*/ 2147483646 w 10000"/>
                <a:gd name="T71" fmla="*/ 2147483646 h 8000"/>
                <a:gd name="T72" fmla="*/ 2147483646 w 10000"/>
                <a:gd name="T73" fmla="*/ 2147483646 h 8000"/>
                <a:gd name="T74" fmla="*/ 2147483646 w 10000"/>
                <a:gd name="T75" fmla="*/ 2147483646 h 8000"/>
                <a:gd name="T76" fmla="*/ 2147483646 w 10000"/>
                <a:gd name="T77" fmla="*/ 2147483646 h 8000"/>
                <a:gd name="T78" fmla="*/ 2147483646 w 10000"/>
                <a:gd name="T79" fmla="*/ 2147483646 h 8000"/>
                <a:gd name="T80" fmla="*/ 2147483646 w 10000"/>
                <a:gd name="T81" fmla="*/ 2147483646 h 8000"/>
                <a:gd name="T82" fmla="*/ 2147483646 w 10000"/>
                <a:gd name="T83" fmla="*/ 2147483646 h 8000"/>
                <a:gd name="T84" fmla="*/ 2147483646 w 10000"/>
                <a:gd name="T85" fmla="*/ 2147483646 h 8000"/>
                <a:gd name="T86" fmla="*/ 2147483646 w 10000"/>
                <a:gd name="T87" fmla="*/ 2147483646 h 8000"/>
                <a:gd name="T88" fmla="*/ 2147483646 w 10000"/>
                <a:gd name="T89" fmla="*/ 2147483646 h 8000"/>
                <a:gd name="T90" fmla="*/ 2147483646 w 10000"/>
                <a:gd name="T91" fmla="*/ 2147483646 h 8000"/>
                <a:gd name="T92" fmla="*/ 2147483646 w 10000"/>
                <a:gd name="T93" fmla="*/ 2147483646 h 8000"/>
                <a:gd name="T94" fmla="*/ 2147483646 w 10000"/>
                <a:gd name="T95" fmla="*/ 2147483646 h 8000"/>
                <a:gd name="T96" fmla="*/ 2147483646 w 10000"/>
                <a:gd name="T97" fmla="*/ 2147483646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C2244-CCA8-4747-9022-4E853E67F3E7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3A777-8EA3-4792-A819-BFEC509E12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4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E2AD-4BCC-47C2-B7BC-66B61E4D3336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913D9-D324-4DD2-A0ED-0767A59244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24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7289800" y="402504"/>
              <a:ext cx="44783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6 h 8000"/>
                <a:gd name="T4" fmla="*/ 2147483646 w 10000"/>
                <a:gd name="T5" fmla="*/ 2147483646 h 8000"/>
                <a:gd name="T6" fmla="*/ 2147483646 w 10000"/>
                <a:gd name="T7" fmla="*/ 2147483646 h 8000"/>
                <a:gd name="T8" fmla="*/ 2147483646 w 10000"/>
                <a:gd name="T9" fmla="*/ 2147483646 h 8000"/>
                <a:gd name="T10" fmla="*/ 2147483646 w 10000"/>
                <a:gd name="T11" fmla="*/ 2147483646 h 8000"/>
                <a:gd name="T12" fmla="*/ 2147483646 w 10000"/>
                <a:gd name="T13" fmla="*/ 2147483646 h 8000"/>
                <a:gd name="T14" fmla="*/ 2147483646 w 10000"/>
                <a:gd name="T15" fmla="*/ 2147483646 h 8000"/>
                <a:gd name="T16" fmla="*/ 2147483646 w 10000"/>
                <a:gd name="T17" fmla="*/ 2147483646 h 8000"/>
                <a:gd name="T18" fmla="*/ 2147483646 w 10000"/>
                <a:gd name="T19" fmla="*/ 2147483646 h 8000"/>
                <a:gd name="T20" fmla="*/ 2147483646 w 10000"/>
                <a:gd name="T21" fmla="*/ 2147483646 h 8000"/>
                <a:gd name="T22" fmla="*/ 2147483646 w 10000"/>
                <a:gd name="T23" fmla="*/ 2147483646 h 8000"/>
                <a:gd name="T24" fmla="*/ 2147483646 w 10000"/>
                <a:gd name="T25" fmla="*/ 2147483646 h 8000"/>
                <a:gd name="T26" fmla="*/ 2147483646 w 10000"/>
                <a:gd name="T27" fmla="*/ 2147483646 h 8000"/>
                <a:gd name="T28" fmla="*/ 2147483646 w 10000"/>
                <a:gd name="T29" fmla="*/ 2147483646 h 8000"/>
                <a:gd name="T30" fmla="*/ 2147483646 w 10000"/>
                <a:gd name="T31" fmla="*/ 2147483646 h 8000"/>
                <a:gd name="T32" fmla="*/ 2147483646 w 10000"/>
                <a:gd name="T33" fmla="*/ 2147483646 h 8000"/>
                <a:gd name="T34" fmla="*/ 2147483646 w 10000"/>
                <a:gd name="T35" fmla="*/ 2147483646 h 8000"/>
                <a:gd name="T36" fmla="*/ 2147483646 w 10000"/>
                <a:gd name="T37" fmla="*/ 2147483646 h 8000"/>
                <a:gd name="T38" fmla="*/ 2147483646 w 10000"/>
                <a:gd name="T39" fmla="*/ 2147483646 h 8000"/>
                <a:gd name="T40" fmla="*/ 2147483646 w 10000"/>
                <a:gd name="T41" fmla="*/ 2147483646 h 8000"/>
                <a:gd name="T42" fmla="*/ 2147483646 w 10000"/>
                <a:gd name="T43" fmla="*/ 2147483646 h 8000"/>
                <a:gd name="T44" fmla="*/ 2147483646 w 10000"/>
                <a:gd name="T45" fmla="*/ 2147483646 h 8000"/>
                <a:gd name="T46" fmla="*/ 2147483646 w 10000"/>
                <a:gd name="T47" fmla="*/ 2147483646 h 8000"/>
                <a:gd name="T48" fmla="*/ 2147483646 w 10000"/>
                <a:gd name="T49" fmla="*/ 2147483646 h 8000"/>
                <a:gd name="T50" fmla="*/ 2147483646 w 10000"/>
                <a:gd name="T51" fmla="*/ 2147483646 h 8000"/>
                <a:gd name="T52" fmla="*/ 2147483646 w 10000"/>
                <a:gd name="T53" fmla="*/ 2147483646 h 8000"/>
                <a:gd name="T54" fmla="*/ 2147483646 w 10000"/>
                <a:gd name="T55" fmla="*/ 2147483646 h 8000"/>
                <a:gd name="T56" fmla="*/ 2147483646 w 10000"/>
                <a:gd name="T57" fmla="*/ 2147483646 h 8000"/>
                <a:gd name="T58" fmla="*/ 2147483646 w 10000"/>
                <a:gd name="T59" fmla="*/ 2147483646 h 8000"/>
                <a:gd name="T60" fmla="*/ 2147483646 w 10000"/>
                <a:gd name="T61" fmla="*/ 2147483646 h 8000"/>
                <a:gd name="T62" fmla="*/ 2147483646 w 10000"/>
                <a:gd name="T63" fmla="*/ 2147483646 h 8000"/>
                <a:gd name="T64" fmla="*/ 2147483646 w 10000"/>
                <a:gd name="T65" fmla="*/ 2147483646 h 8000"/>
                <a:gd name="T66" fmla="*/ 2147483646 w 10000"/>
                <a:gd name="T67" fmla="*/ 2147483646 h 8000"/>
                <a:gd name="T68" fmla="*/ 2147483646 w 10000"/>
                <a:gd name="T69" fmla="*/ 2147483646 h 8000"/>
                <a:gd name="T70" fmla="*/ 2147483646 w 10000"/>
                <a:gd name="T71" fmla="*/ 2147483646 h 8000"/>
                <a:gd name="T72" fmla="*/ 2147483646 w 10000"/>
                <a:gd name="T73" fmla="*/ 2147483646 h 8000"/>
                <a:gd name="T74" fmla="*/ 2147483646 w 10000"/>
                <a:gd name="T75" fmla="*/ 2147483646 h 8000"/>
                <a:gd name="T76" fmla="*/ 2147483646 w 10000"/>
                <a:gd name="T77" fmla="*/ 2147483646 h 8000"/>
                <a:gd name="T78" fmla="*/ 2147483646 w 10000"/>
                <a:gd name="T79" fmla="*/ 2147483646 h 8000"/>
                <a:gd name="T80" fmla="*/ 2147483646 w 10000"/>
                <a:gd name="T81" fmla="*/ 2147483646 h 8000"/>
                <a:gd name="T82" fmla="*/ 2147483646 w 10000"/>
                <a:gd name="T83" fmla="*/ 2147483646 h 8000"/>
                <a:gd name="T84" fmla="*/ 2147483646 w 10000"/>
                <a:gd name="T85" fmla="*/ 2147483646 h 8000"/>
                <a:gd name="T86" fmla="*/ 2147483646 w 10000"/>
                <a:gd name="T87" fmla="*/ 2147483646 h 8000"/>
                <a:gd name="T88" fmla="*/ 2147483646 w 10000"/>
                <a:gd name="T89" fmla="*/ 2147483646 h 8000"/>
                <a:gd name="T90" fmla="*/ 2147483646 w 10000"/>
                <a:gd name="T91" fmla="*/ 2147483646 h 8000"/>
                <a:gd name="T92" fmla="*/ 2147483646 w 10000"/>
                <a:gd name="T93" fmla="*/ 2147483646 h 8000"/>
                <a:gd name="T94" fmla="*/ 2147483646 w 10000"/>
                <a:gd name="T95" fmla="*/ 2147483646 h 8000"/>
                <a:gd name="T96" fmla="*/ 2147483646 w 10000"/>
                <a:gd name="T97" fmla="*/ 2147483646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66FA-668E-4E3B-9C40-98FB2701350F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E18D9-DA9A-491E-A3F0-ACFE140AC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14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6CDD9-6B9D-4ED2-99A0-F2079259F7D6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93E7B-3232-4800-A1CD-335B5884B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17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4DCF-F4D4-45EF-BCFF-F83E609FF68F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C90F-5838-4123-B492-E35D59FCD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42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20E3-E0F5-436B-99BB-50DB871940FA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DAD37-D58C-4106-B9DC-04F948199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1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B160-2369-4382-B08A-A1BBD1CD4A44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FAB44-D6FC-4785-B304-41170BF3FA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74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713413" y="402504"/>
              <a:ext cx="60547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6 h 8000"/>
                <a:gd name="T4" fmla="*/ 2147483646 w 10000"/>
                <a:gd name="T5" fmla="*/ 2147483646 h 8000"/>
                <a:gd name="T6" fmla="*/ 2147483646 w 10000"/>
                <a:gd name="T7" fmla="*/ 2147483646 h 8000"/>
                <a:gd name="T8" fmla="*/ 2147483646 w 10000"/>
                <a:gd name="T9" fmla="*/ 2147483646 h 8000"/>
                <a:gd name="T10" fmla="*/ 2147483646 w 10000"/>
                <a:gd name="T11" fmla="*/ 2147483646 h 8000"/>
                <a:gd name="T12" fmla="*/ 2147483646 w 10000"/>
                <a:gd name="T13" fmla="*/ 2147483646 h 8000"/>
                <a:gd name="T14" fmla="*/ 2147483646 w 10000"/>
                <a:gd name="T15" fmla="*/ 2147483646 h 8000"/>
                <a:gd name="T16" fmla="*/ 2147483646 w 10000"/>
                <a:gd name="T17" fmla="*/ 2147483646 h 8000"/>
                <a:gd name="T18" fmla="*/ 2147483646 w 10000"/>
                <a:gd name="T19" fmla="*/ 2147483646 h 8000"/>
                <a:gd name="T20" fmla="*/ 2147483646 w 10000"/>
                <a:gd name="T21" fmla="*/ 2147483646 h 8000"/>
                <a:gd name="T22" fmla="*/ 2147483646 w 10000"/>
                <a:gd name="T23" fmla="*/ 2147483646 h 8000"/>
                <a:gd name="T24" fmla="*/ 2147483646 w 10000"/>
                <a:gd name="T25" fmla="*/ 2147483646 h 8000"/>
                <a:gd name="T26" fmla="*/ 2147483646 w 10000"/>
                <a:gd name="T27" fmla="*/ 2147483646 h 8000"/>
                <a:gd name="T28" fmla="*/ 2147483646 w 10000"/>
                <a:gd name="T29" fmla="*/ 2147483646 h 8000"/>
                <a:gd name="T30" fmla="*/ 2147483646 w 10000"/>
                <a:gd name="T31" fmla="*/ 2147483646 h 8000"/>
                <a:gd name="T32" fmla="*/ 2147483646 w 10000"/>
                <a:gd name="T33" fmla="*/ 2147483646 h 8000"/>
                <a:gd name="T34" fmla="*/ 2147483646 w 10000"/>
                <a:gd name="T35" fmla="*/ 2147483646 h 8000"/>
                <a:gd name="T36" fmla="*/ 2147483646 w 10000"/>
                <a:gd name="T37" fmla="*/ 2147483646 h 8000"/>
                <a:gd name="T38" fmla="*/ 2147483646 w 10000"/>
                <a:gd name="T39" fmla="*/ 2147483646 h 8000"/>
                <a:gd name="T40" fmla="*/ 2147483646 w 10000"/>
                <a:gd name="T41" fmla="*/ 2147483646 h 8000"/>
                <a:gd name="T42" fmla="*/ 2147483646 w 10000"/>
                <a:gd name="T43" fmla="*/ 2147483646 h 8000"/>
                <a:gd name="T44" fmla="*/ 2147483646 w 10000"/>
                <a:gd name="T45" fmla="*/ 2147483646 h 8000"/>
                <a:gd name="T46" fmla="*/ 2147483646 w 10000"/>
                <a:gd name="T47" fmla="*/ 2147483646 h 8000"/>
                <a:gd name="T48" fmla="*/ 2147483646 w 10000"/>
                <a:gd name="T49" fmla="*/ 2147483646 h 8000"/>
                <a:gd name="T50" fmla="*/ 2147483646 w 10000"/>
                <a:gd name="T51" fmla="*/ 2147483646 h 8000"/>
                <a:gd name="T52" fmla="*/ 2147483646 w 10000"/>
                <a:gd name="T53" fmla="*/ 2147483646 h 8000"/>
                <a:gd name="T54" fmla="*/ 2147483646 w 10000"/>
                <a:gd name="T55" fmla="*/ 2147483646 h 8000"/>
                <a:gd name="T56" fmla="*/ 2147483646 w 10000"/>
                <a:gd name="T57" fmla="*/ 2147483646 h 8000"/>
                <a:gd name="T58" fmla="*/ 2147483646 w 10000"/>
                <a:gd name="T59" fmla="*/ 2147483646 h 8000"/>
                <a:gd name="T60" fmla="*/ 2147483646 w 10000"/>
                <a:gd name="T61" fmla="*/ 2147483646 h 8000"/>
                <a:gd name="T62" fmla="*/ 2147483646 w 10000"/>
                <a:gd name="T63" fmla="*/ 2147483646 h 8000"/>
                <a:gd name="T64" fmla="*/ 2147483646 w 10000"/>
                <a:gd name="T65" fmla="*/ 2147483646 h 8000"/>
                <a:gd name="T66" fmla="*/ 2147483646 w 10000"/>
                <a:gd name="T67" fmla="*/ 2147483646 h 8000"/>
                <a:gd name="T68" fmla="*/ 2147483646 w 10000"/>
                <a:gd name="T69" fmla="*/ 2147483646 h 8000"/>
                <a:gd name="T70" fmla="*/ 2147483646 w 10000"/>
                <a:gd name="T71" fmla="*/ 2147483646 h 8000"/>
                <a:gd name="T72" fmla="*/ 2147483646 w 10000"/>
                <a:gd name="T73" fmla="*/ 2147483646 h 8000"/>
                <a:gd name="T74" fmla="*/ 2147483646 w 10000"/>
                <a:gd name="T75" fmla="*/ 2147483646 h 8000"/>
                <a:gd name="T76" fmla="*/ 2147483646 w 10000"/>
                <a:gd name="T77" fmla="*/ 2147483646 h 8000"/>
                <a:gd name="T78" fmla="*/ 2147483646 w 10000"/>
                <a:gd name="T79" fmla="*/ 2147483646 h 8000"/>
                <a:gd name="T80" fmla="*/ 2147483646 w 10000"/>
                <a:gd name="T81" fmla="*/ 2147483646 h 8000"/>
                <a:gd name="T82" fmla="*/ 2147483646 w 10000"/>
                <a:gd name="T83" fmla="*/ 2147483646 h 8000"/>
                <a:gd name="T84" fmla="*/ 2147483646 w 10000"/>
                <a:gd name="T85" fmla="*/ 2147483646 h 8000"/>
                <a:gd name="T86" fmla="*/ 2147483646 w 10000"/>
                <a:gd name="T87" fmla="*/ 2147483646 h 8000"/>
                <a:gd name="T88" fmla="*/ 2147483646 w 10000"/>
                <a:gd name="T89" fmla="*/ 2147483646 h 8000"/>
                <a:gd name="T90" fmla="*/ 2147483646 w 10000"/>
                <a:gd name="T91" fmla="*/ 2147483646 h 8000"/>
                <a:gd name="T92" fmla="*/ 2147483646 w 10000"/>
                <a:gd name="T93" fmla="*/ 2147483646 h 8000"/>
                <a:gd name="T94" fmla="*/ 2147483646 w 10000"/>
                <a:gd name="T95" fmla="*/ 2147483646 h 8000"/>
                <a:gd name="T96" fmla="*/ 2147483646 w 10000"/>
                <a:gd name="T97" fmla="*/ 2147483646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3692F-B5AE-400C-9B44-57912C25D324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EB30C-F5A5-416F-80BB-EFB22F03B5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6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6172200" y="402504"/>
              <a:ext cx="55959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147483646 h 8000"/>
                <a:gd name="T4" fmla="*/ 2147483646 w 10000"/>
                <a:gd name="T5" fmla="*/ 2147483646 h 8000"/>
                <a:gd name="T6" fmla="*/ 2147483646 w 10000"/>
                <a:gd name="T7" fmla="*/ 2147483646 h 8000"/>
                <a:gd name="T8" fmla="*/ 2147483646 w 10000"/>
                <a:gd name="T9" fmla="*/ 2147483646 h 8000"/>
                <a:gd name="T10" fmla="*/ 2147483646 w 10000"/>
                <a:gd name="T11" fmla="*/ 2147483646 h 8000"/>
                <a:gd name="T12" fmla="*/ 2147483646 w 10000"/>
                <a:gd name="T13" fmla="*/ 2147483646 h 8000"/>
                <a:gd name="T14" fmla="*/ 2147483646 w 10000"/>
                <a:gd name="T15" fmla="*/ 2147483646 h 8000"/>
                <a:gd name="T16" fmla="*/ 2147483646 w 10000"/>
                <a:gd name="T17" fmla="*/ 2147483646 h 8000"/>
                <a:gd name="T18" fmla="*/ 2147483646 w 10000"/>
                <a:gd name="T19" fmla="*/ 2147483646 h 8000"/>
                <a:gd name="T20" fmla="*/ 2147483646 w 10000"/>
                <a:gd name="T21" fmla="*/ 2147483646 h 8000"/>
                <a:gd name="T22" fmla="*/ 2147483646 w 10000"/>
                <a:gd name="T23" fmla="*/ 2147483646 h 8000"/>
                <a:gd name="T24" fmla="*/ 2147483646 w 10000"/>
                <a:gd name="T25" fmla="*/ 2147483646 h 8000"/>
                <a:gd name="T26" fmla="*/ 2147483646 w 10000"/>
                <a:gd name="T27" fmla="*/ 2147483646 h 8000"/>
                <a:gd name="T28" fmla="*/ 2147483646 w 10000"/>
                <a:gd name="T29" fmla="*/ 2147483646 h 8000"/>
                <a:gd name="T30" fmla="*/ 2147483646 w 10000"/>
                <a:gd name="T31" fmla="*/ 2147483646 h 8000"/>
                <a:gd name="T32" fmla="*/ 2147483646 w 10000"/>
                <a:gd name="T33" fmla="*/ 2147483646 h 8000"/>
                <a:gd name="T34" fmla="*/ 2147483646 w 10000"/>
                <a:gd name="T35" fmla="*/ 2147483646 h 8000"/>
                <a:gd name="T36" fmla="*/ 2147483646 w 10000"/>
                <a:gd name="T37" fmla="*/ 2147483646 h 8000"/>
                <a:gd name="T38" fmla="*/ 2147483646 w 10000"/>
                <a:gd name="T39" fmla="*/ 2147483646 h 8000"/>
                <a:gd name="T40" fmla="*/ 2147483646 w 10000"/>
                <a:gd name="T41" fmla="*/ 2147483646 h 8000"/>
                <a:gd name="T42" fmla="*/ 2147483646 w 10000"/>
                <a:gd name="T43" fmla="*/ 2147483646 h 8000"/>
                <a:gd name="T44" fmla="*/ 2147483646 w 10000"/>
                <a:gd name="T45" fmla="*/ 2147483646 h 8000"/>
                <a:gd name="T46" fmla="*/ 2147483646 w 10000"/>
                <a:gd name="T47" fmla="*/ 2147483646 h 8000"/>
                <a:gd name="T48" fmla="*/ 2147483646 w 10000"/>
                <a:gd name="T49" fmla="*/ 2147483646 h 8000"/>
                <a:gd name="T50" fmla="*/ 2147483646 w 10000"/>
                <a:gd name="T51" fmla="*/ 2147483646 h 8000"/>
                <a:gd name="T52" fmla="*/ 2147483646 w 10000"/>
                <a:gd name="T53" fmla="*/ 2147483646 h 8000"/>
                <a:gd name="T54" fmla="*/ 2147483646 w 10000"/>
                <a:gd name="T55" fmla="*/ 2147483646 h 8000"/>
                <a:gd name="T56" fmla="*/ 2147483646 w 10000"/>
                <a:gd name="T57" fmla="*/ 2147483646 h 8000"/>
                <a:gd name="T58" fmla="*/ 2147483646 w 10000"/>
                <a:gd name="T59" fmla="*/ 2147483646 h 8000"/>
                <a:gd name="T60" fmla="*/ 2147483646 w 10000"/>
                <a:gd name="T61" fmla="*/ 2147483646 h 8000"/>
                <a:gd name="T62" fmla="*/ 2147483646 w 10000"/>
                <a:gd name="T63" fmla="*/ 2147483646 h 8000"/>
                <a:gd name="T64" fmla="*/ 2147483646 w 10000"/>
                <a:gd name="T65" fmla="*/ 2147483646 h 8000"/>
                <a:gd name="T66" fmla="*/ 2147483646 w 10000"/>
                <a:gd name="T67" fmla="*/ 2147483646 h 8000"/>
                <a:gd name="T68" fmla="*/ 2147483646 w 10000"/>
                <a:gd name="T69" fmla="*/ 2147483646 h 8000"/>
                <a:gd name="T70" fmla="*/ 2147483646 w 10000"/>
                <a:gd name="T71" fmla="*/ 2147483646 h 8000"/>
                <a:gd name="T72" fmla="*/ 2147483646 w 10000"/>
                <a:gd name="T73" fmla="*/ 2147483646 h 8000"/>
                <a:gd name="T74" fmla="*/ 2147483646 w 10000"/>
                <a:gd name="T75" fmla="*/ 2147483646 h 8000"/>
                <a:gd name="T76" fmla="*/ 2147483646 w 10000"/>
                <a:gd name="T77" fmla="*/ 2147483646 h 8000"/>
                <a:gd name="T78" fmla="*/ 2147483646 w 10000"/>
                <a:gd name="T79" fmla="*/ 2147483646 h 8000"/>
                <a:gd name="T80" fmla="*/ 2147483646 w 10000"/>
                <a:gd name="T81" fmla="*/ 2147483646 h 8000"/>
                <a:gd name="T82" fmla="*/ 2147483646 w 10000"/>
                <a:gd name="T83" fmla="*/ 2147483646 h 8000"/>
                <a:gd name="T84" fmla="*/ 2147483646 w 10000"/>
                <a:gd name="T85" fmla="*/ 2147483646 h 8000"/>
                <a:gd name="T86" fmla="*/ 2147483646 w 10000"/>
                <a:gd name="T87" fmla="*/ 2147483646 h 8000"/>
                <a:gd name="T88" fmla="*/ 2147483646 w 10000"/>
                <a:gd name="T89" fmla="*/ 2147483646 h 8000"/>
                <a:gd name="T90" fmla="*/ 2147483646 w 10000"/>
                <a:gd name="T91" fmla="*/ 2147483646 h 8000"/>
                <a:gd name="T92" fmla="*/ 2147483646 w 10000"/>
                <a:gd name="T93" fmla="*/ 2147483646 h 8000"/>
                <a:gd name="T94" fmla="*/ 2147483646 w 10000"/>
                <a:gd name="T95" fmla="*/ 2147483646 h 8000"/>
                <a:gd name="T96" fmla="*/ 2147483646 w 10000"/>
                <a:gd name="T97" fmla="*/ 2147483646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CDAD8-07B4-4512-8A61-FBFC0DB484B1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A3F0B-7EF3-40AE-9AB1-2FB1DDD70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5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147483646 h 2856"/>
                <a:gd name="T4" fmla="*/ 2147483646 w 7104"/>
                <a:gd name="T5" fmla="*/ 2147483646 h 2856"/>
                <a:gd name="T6" fmla="*/ 2147483646 w 7104"/>
                <a:gd name="T7" fmla="*/ 2147483646 h 2856"/>
                <a:gd name="T8" fmla="*/ 2147483646 w 7104"/>
                <a:gd name="T9" fmla="*/ 2147483646 h 2856"/>
                <a:gd name="T10" fmla="*/ 2147483646 w 7104"/>
                <a:gd name="T11" fmla="*/ 2147483646 h 2856"/>
                <a:gd name="T12" fmla="*/ 2147483646 w 7104"/>
                <a:gd name="T13" fmla="*/ 2147483646 h 2856"/>
                <a:gd name="T14" fmla="*/ 2147483646 w 7104"/>
                <a:gd name="T15" fmla="*/ 2147483646 h 2856"/>
                <a:gd name="T16" fmla="*/ 2147483646 w 7104"/>
                <a:gd name="T17" fmla="*/ 2147483646 h 2856"/>
                <a:gd name="T18" fmla="*/ 2147483646 w 7104"/>
                <a:gd name="T19" fmla="*/ 2147483646 h 2856"/>
                <a:gd name="T20" fmla="*/ 2147483646 w 7104"/>
                <a:gd name="T21" fmla="*/ 2147483646 h 2856"/>
                <a:gd name="T22" fmla="*/ 2147483646 w 7104"/>
                <a:gd name="T23" fmla="*/ 2147483646 h 2856"/>
                <a:gd name="T24" fmla="*/ 2147483646 w 7104"/>
                <a:gd name="T25" fmla="*/ 2147483646 h 2856"/>
                <a:gd name="T26" fmla="*/ 2147483646 w 7104"/>
                <a:gd name="T27" fmla="*/ 2147483646 h 2856"/>
                <a:gd name="T28" fmla="*/ 2147483646 w 7104"/>
                <a:gd name="T29" fmla="*/ 2147483646 h 2856"/>
                <a:gd name="T30" fmla="*/ 2147483646 w 7104"/>
                <a:gd name="T31" fmla="*/ 2147483646 h 2856"/>
                <a:gd name="T32" fmla="*/ 2147483646 w 7104"/>
                <a:gd name="T33" fmla="*/ 2147483646 h 2856"/>
                <a:gd name="T34" fmla="*/ 2147483646 w 7104"/>
                <a:gd name="T35" fmla="*/ 2147483646 h 2856"/>
                <a:gd name="T36" fmla="*/ 2147483646 w 7104"/>
                <a:gd name="T37" fmla="*/ 2147483646 h 2856"/>
                <a:gd name="T38" fmla="*/ 2147483646 w 7104"/>
                <a:gd name="T39" fmla="*/ 2147483646 h 2856"/>
                <a:gd name="T40" fmla="*/ 2147483646 w 7104"/>
                <a:gd name="T41" fmla="*/ 2147483646 h 2856"/>
                <a:gd name="T42" fmla="*/ 2147483646 w 7104"/>
                <a:gd name="T43" fmla="*/ 2147483646 h 2856"/>
                <a:gd name="T44" fmla="*/ 2147483646 w 7104"/>
                <a:gd name="T45" fmla="*/ 2147483646 h 2856"/>
                <a:gd name="T46" fmla="*/ 2147483646 w 7104"/>
                <a:gd name="T47" fmla="*/ 2147483646 h 2856"/>
                <a:gd name="T48" fmla="*/ 2147483646 w 7104"/>
                <a:gd name="T49" fmla="*/ 2147483646 h 2856"/>
                <a:gd name="T50" fmla="*/ 2147483646 w 7104"/>
                <a:gd name="T51" fmla="*/ 2147483646 h 2856"/>
                <a:gd name="T52" fmla="*/ 2147483646 w 7104"/>
                <a:gd name="T53" fmla="*/ 2147483646 h 2856"/>
                <a:gd name="T54" fmla="*/ 2147483646 w 7104"/>
                <a:gd name="T55" fmla="*/ 2147483646 h 2856"/>
                <a:gd name="T56" fmla="*/ 2147483646 w 7104"/>
                <a:gd name="T57" fmla="*/ 2147483646 h 2856"/>
                <a:gd name="T58" fmla="*/ 2147483646 w 7104"/>
                <a:gd name="T59" fmla="*/ 2147483646 h 2856"/>
                <a:gd name="T60" fmla="*/ 2147483646 w 7104"/>
                <a:gd name="T61" fmla="*/ 2147483646 h 2856"/>
                <a:gd name="T62" fmla="*/ 2147483646 w 7104"/>
                <a:gd name="T63" fmla="*/ 2147483646 h 2856"/>
                <a:gd name="T64" fmla="*/ 2147483646 w 7104"/>
                <a:gd name="T65" fmla="*/ 2147483646 h 2856"/>
                <a:gd name="T66" fmla="*/ 2147483646 w 7104"/>
                <a:gd name="T67" fmla="*/ 2147483646 h 2856"/>
                <a:gd name="T68" fmla="*/ 2147483646 w 7104"/>
                <a:gd name="T69" fmla="*/ 2147483646 h 2856"/>
                <a:gd name="T70" fmla="*/ 2147483646 w 7104"/>
                <a:gd name="T71" fmla="*/ 2147483646 h 2856"/>
                <a:gd name="T72" fmla="*/ 2147483646 w 7104"/>
                <a:gd name="T73" fmla="*/ 2147483646 h 2856"/>
                <a:gd name="T74" fmla="*/ 2147483646 w 7104"/>
                <a:gd name="T75" fmla="*/ 2147483646 h 2856"/>
                <a:gd name="T76" fmla="*/ 2147483646 w 7104"/>
                <a:gd name="T77" fmla="*/ 2147483646 h 2856"/>
                <a:gd name="T78" fmla="*/ 2147483646 w 7104"/>
                <a:gd name="T79" fmla="*/ 2147483646 h 2856"/>
                <a:gd name="T80" fmla="*/ 2147483646 w 7104"/>
                <a:gd name="T81" fmla="*/ 2147483646 h 2856"/>
                <a:gd name="T82" fmla="*/ 2147483646 w 7104"/>
                <a:gd name="T83" fmla="*/ 2147483646 h 2856"/>
                <a:gd name="T84" fmla="*/ 2147483646 w 7104"/>
                <a:gd name="T85" fmla="*/ 2147483646 h 2856"/>
                <a:gd name="T86" fmla="*/ 2147483646 w 7104"/>
                <a:gd name="T87" fmla="*/ 2147483646 h 2856"/>
                <a:gd name="T88" fmla="*/ 2147483646 w 7104"/>
                <a:gd name="T89" fmla="*/ 2147483646 h 2856"/>
                <a:gd name="T90" fmla="*/ 2147483646 w 7104"/>
                <a:gd name="T91" fmla="*/ 2147483646 h 2856"/>
                <a:gd name="T92" fmla="*/ 2147483646 w 7104"/>
                <a:gd name="T93" fmla="*/ 2147483646 h 2856"/>
                <a:gd name="T94" fmla="*/ 2147483646 w 7104"/>
                <a:gd name="T95" fmla="*/ 2147483646 h 2856"/>
                <a:gd name="T96" fmla="*/ 2147483646 w 7104"/>
                <a:gd name="T97" fmla="*/ 2147483646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2147483646 h 8638"/>
                <a:gd name="T4" fmla="*/ 2147483646 w 15356"/>
                <a:gd name="T5" fmla="*/ 2147483646 h 8638"/>
                <a:gd name="T6" fmla="*/ 2147483646 w 15356"/>
                <a:gd name="T7" fmla="*/ 0 h 8638"/>
                <a:gd name="T8" fmla="*/ 0 w 15356"/>
                <a:gd name="T9" fmla="*/ 0 h 8638"/>
                <a:gd name="T10" fmla="*/ 2147483646 w 15356"/>
                <a:gd name="T11" fmla="*/ 2147483646 h 8638"/>
                <a:gd name="T12" fmla="*/ 2147483646 w 15356"/>
                <a:gd name="T13" fmla="*/ 2147483646 h 8638"/>
                <a:gd name="T14" fmla="*/ 2147483646 w 15356"/>
                <a:gd name="T15" fmla="*/ 2147483646 h 8638"/>
                <a:gd name="T16" fmla="*/ 2147483646 w 15356"/>
                <a:gd name="T17" fmla="*/ 2147483646 h 8638"/>
                <a:gd name="T18" fmla="*/ 2147483646 w 15356"/>
                <a:gd name="T19" fmla="*/ 2147483646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538" y="639445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3E256FC5-ABC9-4C41-9C98-45E519D7E49E}" type="datetimeFigureOut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638" y="6391275"/>
            <a:ext cx="3859212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4197DB-93F4-40DC-98DA-820C8647B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8" r:id="rId2"/>
    <p:sldLayoutId id="2147483834" r:id="rId3"/>
    <p:sldLayoutId id="2147483829" r:id="rId4"/>
    <p:sldLayoutId id="2147483830" r:id="rId5"/>
    <p:sldLayoutId id="2147483831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32" r:id="rId16"/>
    <p:sldLayoutId id="2147483844" r:id="rId17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819275" y="2162175"/>
            <a:ext cx="8824913" cy="2676525"/>
          </a:xfrm>
        </p:spPr>
        <p:txBody>
          <a:bodyPr/>
          <a:lstStyle/>
          <a:p>
            <a:pPr eaLnBrk="1" hangingPunct="1"/>
            <a:r>
              <a:rPr lang="en-US" altLang="en-US" sz="7200" b="1" smtClean="0"/>
              <a:t>Stem Build 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 smtClean="0"/>
              <a:t> </a:t>
            </a:r>
            <a:r>
              <a:rPr lang="en-US" sz="2400" dirty="0" smtClean="0"/>
              <a:t>DESIGN A PROJECTOR: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dirty="0" err="1" smtClean="0"/>
              <a:t>peyton</a:t>
            </a:r>
            <a:r>
              <a:rPr lang="en-US" sz="2400" dirty="0" smtClean="0"/>
              <a:t> young * </a:t>
            </a:r>
            <a:r>
              <a:rPr lang="en-US" sz="2400" dirty="0" err="1" smtClean="0"/>
              <a:t>chloe</a:t>
            </a:r>
            <a:r>
              <a:rPr lang="en-US" sz="2400" dirty="0" smtClean="0"/>
              <a:t>  </a:t>
            </a:r>
            <a:r>
              <a:rPr lang="en-US" sz="2400" dirty="0" err="1" smtClean="0"/>
              <a:t>scott</a:t>
            </a:r>
            <a:r>
              <a:rPr lang="en-US" sz="2400" dirty="0" smtClean="0"/>
              <a:t> * </a:t>
            </a:r>
            <a:r>
              <a:rPr lang="en-US" sz="2400" dirty="0" err="1" smtClean="0"/>
              <a:t>kalea</a:t>
            </a:r>
            <a:r>
              <a:rPr lang="en-US" sz="2400" dirty="0" smtClean="0"/>
              <a:t>  trice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2209800"/>
            <a:ext cx="8761413" cy="34163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</a:t>
            </a:r>
            <a:r>
              <a:rPr lang="en-US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a school In Jamaica that we Skype, but they can not see us.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WE KNOW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class can only see half of the class.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OUR LIMIT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Jamaica is a far away.</a:t>
            </a:r>
            <a:endParaRPr lang="en-US" sz="9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8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7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++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 see us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have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US" dirty="0" smtClean="0"/>
              <a:t>The problem is the people in Jamaica do not have a  projector like us so we are going to make one for them so when they </a:t>
            </a:r>
            <a:r>
              <a:rPr lang="en-US" dirty="0" err="1" smtClean="0"/>
              <a:t>skype</a:t>
            </a:r>
            <a:r>
              <a:rPr lang="en-US" dirty="0" smtClean="0"/>
              <a:t> us they will  see </a:t>
            </a:r>
            <a:r>
              <a:rPr lang="en-US" smtClean="0"/>
              <a:t>the hole </a:t>
            </a:r>
            <a:r>
              <a:rPr lang="en-US" dirty="0" smtClean="0"/>
              <a:t>class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104900" y="1011238"/>
            <a:ext cx="8761413" cy="708025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IMAGINE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2963" y="2490788"/>
            <a:ext cx="8761412" cy="34163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 What will the projector look like?</a:t>
            </a:r>
          </a:p>
          <a:p>
            <a:pPr eaLnBrk="1" hangingPunct="1"/>
            <a:r>
              <a:rPr lang="en-US" altLang="en-US" sz="4000" smtClean="0"/>
              <a:t> How will it work?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en-US" b="1" dirty="0" smtClean="0"/>
              <a:t>Box</a:t>
            </a:r>
          </a:p>
          <a:p>
            <a:pPr>
              <a:buFont typeface="+mj-lt"/>
              <a:buAutoNum type="arabicPeriod"/>
              <a:defRPr/>
            </a:pPr>
            <a:r>
              <a:rPr lang="en-US" b="1" dirty="0" smtClean="0"/>
              <a:t>Magnifying glass</a:t>
            </a:r>
          </a:p>
          <a:p>
            <a:pPr>
              <a:buFont typeface="+mj-lt"/>
              <a:buAutoNum type="arabicPeriod"/>
              <a:defRPr/>
            </a:pPr>
            <a:r>
              <a:rPr lang="en-US" b="1" dirty="0" smtClean="0"/>
              <a:t>Mirror</a:t>
            </a:r>
          </a:p>
          <a:p>
            <a:pPr>
              <a:buFont typeface="+mj-lt"/>
              <a:buAutoNum type="arabicPeriod"/>
              <a:defRPr/>
            </a:pPr>
            <a:r>
              <a:rPr lang="en-US" b="1" dirty="0" smtClean="0"/>
              <a:t>Tape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US" b="1" dirty="0" smtClean="0"/>
              <a:t>We are going to fold the box and put the tape on the magnifying glass by the hole put the mirror by the magnifying glass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b="1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US" b="1" dirty="0"/>
              <a:t> </a:t>
            </a:r>
            <a:endParaRPr lang="en-US" b="1" dirty="0" smtClean="0"/>
          </a:p>
          <a:p>
            <a:pPr>
              <a:buFont typeface="+mj-lt"/>
              <a:buAutoNum type="arabicPeriod"/>
              <a:defRPr/>
            </a:pPr>
            <a:endParaRPr lang="en-US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dirty="0" smtClean="0"/>
          </a:p>
          <a:p>
            <a:pPr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155700" y="1063625"/>
            <a:ext cx="8824913" cy="1379538"/>
          </a:xfrm>
        </p:spPr>
        <p:txBody>
          <a:bodyPr/>
          <a:lstStyle/>
          <a:p>
            <a:r>
              <a:rPr lang="en-US" altLang="en-US" smtClean="0"/>
              <a:t>Create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5700" y="3543300"/>
            <a:ext cx="8824913" cy="2476500"/>
          </a:xfrm>
        </p:spPr>
        <p:txBody>
          <a:bodyPr/>
          <a:lstStyle/>
          <a:p>
            <a:r>
              <a:rPr lang="en-US" altLang="en-US" smtClean="0"/>
              <a:t>Build1</a:t>
            </a:r>
          </a:p>
          <a:p>
            <a:r>
              <a:rPr lang="en-US" altLang="en-US" smtClean="0"/>
              <a:t>Put the mirror in box we put a hold in the box and we tope on the magnifying glass. </a:t>
            </a:r>
          </a:p>
          <a:p>
            <a:r>
              <a:rPr lang="en-US" altLang="en-US" smtClean="0"/>
              <a:t>We found out it didn't work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155700" y="1063625"/>
            <a:ext cx="8824913" cy="1379538"/>
          </a:xfrm>
        </p:spPr>
        <p:txBody>
          <a:bodyPr/>
          <a:lstStyle/>
          <a:p>
            <a:r>
              <a:rPr lang="en-US" altLang="en-US" smtClean="0"/>
              <a:t>Improve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5700" y="3543300"/>
            <a:ext cx="8824913" cy="2476500"/>
          </a:xfrm>
        </p:spPr>
        <p:txBody>
          <a:bodyPr/>
          <a:lstStyle/>
          <a:p>
            <a:r>
              <a:rPr lang="en-US" altLang="en-US" smtClean="0"/>
              <a:t> </a:t>
            </a:r>
          </a:p>
          <a:p>
            <a:r>
              <a:rPr lang="en-US" altLang="en-US" smtClean="0"/>
              <a:t>We change the hole in to a big hole.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261</TotalTime>
  <Words>188</Words>
  <Application>Microsoft Office PowerPoint</Application>
  <PresentationFormat>Widescreen</PresentationFormat>
  <Paragraphs>368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Arial</vt:lpstr>
      <vt:lpstr>Wingdings 3</vt:lpstr>
      <vt:lpstr>Calibri</vt:lpstr>
      <vt:lpstr>Ion Boardroom</vt:lpstr>
      <vt:lpstr>Stem Build    </vt:lpstr>
      <vt:lpstr>ASK</vt:lpstr>
      <vt:lpstr>Problem</vt:lpstr>
      <vt:lpstr>IMAGINE</vt:lpstr>
      <vt:lpstr>PLAN</vt:lpstr>
      <vt:lpstr>Create</vt:lpstr>
      <vt:lpstr>Improve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Build</dc:title>
  <dc:creator>Student 262</dc:creator>
  <cp:lastModifiedBy>Kaija Spencer (McNair Discovery Learning)</cp:lastModifiedBy>
  <cp:revision>29</cp:revision>
  <dcterms:created xsi:type="dcterms:W3CDTF">2016-02-23T15:48:57Z</dcterms:created>
  <dcterms:modified xsi:type="dcterms:W3CDTF">2016-04-20T16:35:39Z</dcterms:modified>
</cp:coreProperties>
</file>