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2" y="8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2/26/2016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Table 1 stem build: projector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Naomi Daniel, Kaden Turner, Kimarion Anderson, and Kayla Leslie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373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753533"/>
            <a:ext cx="10629900" cy="694267"/>
          </a:xfrm>
        </p:spPr>
        <p:txBody>
          <a:bodyPr/>
          <a:lstStyle/>
          <a:p>
            <a:r>
              <a:rPr lang="en-US" dirty="0" smtClean="0"/>
              <a:t>Ask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6" y="1447801"/>
            <a:ext cx="10532533" cy="31496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How are we going to build the projector? (Kaden)</a:t>
            </a:r>
          </a:p>
          <a:p>
            <a:r>
              <a:rPr lang="en-US" dirty="0" smtClean="0"/>
              <a:t>What is the box for? (Kimarion)</a:t>
            </a:r>
          </a:p>
          <a:p>
            <a:r>
              <a:rPr lang="en-US" dirty="0"/>
              <a:t> W</a:t>
            </a:r>
            <a:r>
              <a:rPr lang="en-US" dirty="0" smtClean="0"/>
              <a:t>hat is the problem  we  are trying to solve? (Kayla)</a:t>
            </a:r>
          </a:p>
          <a:p>
            <a:r>
              <a:rPr lang="en-US" dirty="0" smtClean="0"/>
              <a:t>What will the projector  look like?(Naomi)</a:t>
            </a:r>
          </a:p>
        </p:txBody>
      </p:sp>
    </p:spTree>
    <p:extLst>
      <p:ext uri="{BB962C8B-B14F-4D97-AF65-F5344CB8AC3E}">
        <p14:creationId xmlns:p14="http://schemas.microsoft.com/office/powerpoint/2010/main" val="2056088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8867" cy="706967"/>
          </a:xfrm>
        </p:spPr>
        <p:txBody>
          <a:bodyPr/>
          <a:lstStyle/>
          <a:p>
            <a:r>
              <a:rPr lang="en-US" dirty="0" smtClean="0"/>
              <a:t>Imagine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1460501"/>
            <a:ext cx="10490200" cy="3136900"/>
          </a:xfrm>
        </p:spPr>
        <p:txBody>
          <a:bodyPr/>
          <a:lstStyle/>
          <a:p>
            <a:r>
              <a:rPr lang="en-US" dirty="0" smtClean="0"/>
              <a:t>I drew a projector.</a:t>
            </a:r>
          </a:p>
          <a:p>
            <a:r>
              <a:rPr lang="en-US" dirty="0" smtClean="0"/>
              <a:t>I drew a magnifying glass.</a:t>
            </a:r>
          </a:p>
          <a:p>
            <a:r>
              <a:rPr lang="en-US" dirty="0" smtClean="0"/>
              <a:t>I drew a box.</a:t>
            </a:r>
          </a:p>
        </p:txBody>
      </p:sp>
    </p:spTree>
    <p:extLst>
      <p:ext uri="{BB962C8B-B14F-4D97-AF65-F5344CB8AC3E}">
        <p14:creationId xmlns:p14="http://schemas.microsoft.com/office/powerpoint/2010/main" val="1633174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8867" cy="63076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plan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1384301"/>
            <a:ext cx="10490200" cy="3213100"/>
          </a:xfrm>
        </p:spPr>
        <p:txBody>
          <a:bodyPr/>
          <a:lstStyle/>
          <a:p>
            <a:r>
              <a:rPr lang="en-US" dirty="0" smtClean="0"/>
              <a:t>We are going to put the tape on the box and put the mirror on the top of the box and </a:t>
            </a:r>
            <a:r>
              <a:rPr lang="en-US" smtClean="0"/>
              <a:t>put the magnifying </a:t>
            </a:r>
            <a:r>
              <a:rPr lang="en-US" dirty="0" smtClean="0"/>
              <a:t>glass in the hole. </a:t>
            </a:r>
          </a:p>
        </p:txBody>
      </p:sp>
    </p:spTree>
    <p:extLst>
      <p:ext uri="{BB962C8B-B14F-4D97-AF65-F5344CB8AC3E}">
        <p14:creationId xmlns:p14="http://schemas.microsoft.com/office/powerpoint/2010/main" val="351877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91</TotalTime>
  <Words>110</Words>
  <Application>Microsoft Office PowerPoint</Application>
  <PresentationFormat>Widescreen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Century Gothic</vt:lpstr>
      <vt:lpstr>Vapor Trail</vt:lpstr>
      <vt:lpstr>Table 1 stem build: projector</vt:lpstr>
      <vt:lpstr>Ask</vt:lpstr>
      <vt:lpstr>Imagine</vt:lpstr>
      <vt:lpstr>plan</vt:lpstr>
    </vt:vector>
  </TitlesOfParts>
  <Company>DeKalb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Table 1 stem build: projector</dc:title>
  <dc:creator>Student 262</dc:creator>
  <cp:lastModifiedBy>Student 262</cp:lastModifiedBy>
  <cp:revision>8</cp:revision>
  <dcterms:created xsi:type="dcterms:W3CDTF">2016-02-26T13:46:16Z</dcterms:created>
  <dcterms:modified xsi:type="dcterms:W3CDTF">2016-02-26T15:17:37Z</dcterms:modified>
</cp:coreProperties>
</file>