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9C20-FC25-4204-8375-8C7432349FA2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90AB-5BFF-4AC1-BB2B-24D3C5A48C8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13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9C20-FC25-4204-8375-8C7432349FA2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90AB-5BFF-4AC1-BB2B-24D3C5A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1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9C20-FC25-4204-8375-8C7432349FA2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90AB-5BFF-4AC1-BB2B-24D3C5A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07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9C20-FC25-4204-8375-8C7432349FA2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90AB-5BFF-4AC1-BB2B-24D3C5A48C8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1587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9C20-FC25-4204-8375-8C7432349FA2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90AB-5BFF-4AC1-BB2B-24D3C5A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51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9C20-FC25-4204-8375-8C7432349FA2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90AB-5BFF-4AC1-BB2B-24D3C5A48C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6211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9C20-FC25-4204-8375-8C7432349FA2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90AB-5BFF-4AC1-BB2B-24D3C5A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1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9C20-FC25-4204-8375-8C7432349FA2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90AB-5BFF-4AC1-BB2B-24D3C5A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03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9C20-FC25-4204-8375-8C7432349FA2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90AB-5BFF-4AC1-BB2B-24D3C5A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5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9C20-FC25-4204-8375-8C7432349FA2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90AB-5BFF-4AC1-BB2B-24D3C5A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0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9C20-FC25-4204-8375-8C7432349FA2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90AB-5BFF-4AC1-BB2B-24D3C5A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2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9C20-FC25-4204-8375-8C7432349FA2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90AB-5BFF-4AC1-BB2B-24D3C5A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8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9C20-FC25-4204-8375-8C7432349FA2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90AB-5BFF-4AC1-BB2B-24D3C5A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5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9C20-FC25-4204-8375-8C7432349FA2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90AB-5BFF-4AC1-BB2B-24D3C5A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3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9C20-FC25-4204-8375-8C7432349FA2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90AB-5BFF-4AC1-BB2B-24D3C5A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0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9C20-FC25-4204-8375-8C7432349FA2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90AB-5BFF-4AC1-BB2B-24D3C5A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6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9C20-FC25-4204-8375-8C7432349FA2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90AB-5BFF-4AC1-BB2B-24D3C5A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2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7D39C20-FC25-4204-8375-8C7432349FA2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A9E90AB-5BFF-4AC1-BB2B-24D3C5A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476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  <p:sldLayoutId id="214748388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0700" dirty="0" smtClean="0"/>
              <a:t>STAR ROCKET</a:t>
            </a:r>
            <a:endParaRPr lang="en-US" sz="9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Group1-Summer, </a:t>
            </a:r>
            <a:r>
              <a:rPr lang="en-US" sz="3200" dirty="0" err="1" smtClean="0"/>
              <a:t>Alieson</a:t>
            </a:r>
            <a:r>
              <a:rPr lang="en-US" sz="3200" dirty="0" smtClean="0"/>
              <a:t>, Jade,  Devin, </a:t>
            </a:r>
            <a:r>
              <a:rPr lang="en-US" sz="3200" dirty="0" err="1" smtClean="0"/>
              <a:t>Jasiya</a:t>
            </a:r>
            <a:r>
              <a:rPr lang="en-US" sz="3200" dirty="0" smtClean="0"/>
              <a:t> and	Jerod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895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330" y="330969"/>
            <a:ext cx="8534400" cy="1507067"/>
          </a:xfrm>
        </p:spPr>
        <p:txBody>
          <a:bodyPr>
            <a:normAutofit/>
          </a:bodyPr>
          <a:lstStyle/>
          <a:p>
            <a:r>
              <a:rPr lang="en-US" sz="7200" dirty="0" smtClean="0"/>
              <a:t>Ask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30" y="772775"/>
            <a:ext cx="11841234" cy="6417734"/>
          </a:xfrm>
        </p:spPr>
        <p:txBody>
          <a:bodyPr>
            <a:normAutofit/>
          </a:bodyPr>
          <a:lstStyle/>
          <a:p>
            <a:r>
              <a:rPr lang="en-US" sz="3600" dirty="0"/>
              <a:t> </a:t>
            </a:r>
            <a:r>
              <a:rPr lang="en-US" sz="3600" dirty="0" smtClean="0"/>
              <a:t>1.  What do we already know? </a:t>
            </a:r>
          </a:p>
          <a:p>
            <a:pPr lvl="1"/>
            <a:r>
              <a:rPr lang="en-US" sz="3400" i="1" dirty="0" smtClean="0"/>
              <a:t>Astronauts  have very little space.</a:t>
            </a:r>
          </a:p>
          <a:p>
            <a:r>
              <a:rPr lang="en-US" sz="3600" i="1" dirty="0" smtClean="0"/>
              <a:t>2.  What is the problem?</a:t>
            </a:r>
          </a:p>
          <a:p>
            <a:pPr lvl="1"/>
            <a:r>
              <a:rPr lang="en-US" sz="3400" i="1" dirty="0" smtClean="0"/>
              <a:t>They need lots  of containers for everything. </a:t>
            </a:r>
          </a:p>
          <a:p>
            <a:r>
              <a:rPr lang="en-US" sz="3600" i="1" dirty="0" smtClean="0"/>
              <a:t>3. What are our limits? </a:t>
            </a:r>
          </a:p>
          <a:p>
            <a:pPr lvl="1"/>
            <a:r>
              <a:rPr lang="en-US" sz="3400" i="1" dirty="0" smtClean="0"/>
              <a:t> Nothing can stop us.</a:t>
            </a:r>
          </a:p>
          <a:p>
            <a:pPr marL="0" indent="0">
              <a:buNone/>
            </a:pPr>
            <a:r>
              <a:rPr lang="en-US" sz="3600" i="1" dirty="0" smtClean="0"/>
              <a:t>                               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77337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064" y="446809"/>
            <a:ext cx="8532812" cy="1060258"/>
          </a:xfrm>
        </p:spPr>
        <p:txBody>
          <a:bodyPr>
            <a:noAutofit/>
          </a:bodyPr>
          <a:lstStyle/>
          <a:p>
            <a:r>
              <a:rPr lang="en-US" sz="7200" dirty="0" smtClean="0"/>
              <a:t>imagine</a:t>
            </a:r>
            <a:endParaRPr lang="en-US" sz="3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76" y="1787621"/>
            <a:ext cx="9176759" cy="361526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would a container that can be used in space by astronauts look like?</a:t>
            </a:r>
          </a:p>
          <a:p>
            <a:pPr lvl="1"/>
            <a:r>
              <a:rPr lang="en-US" sz="3200" dirty="0" smtClean="0"/>
              <a:t>It would look like a container with tools. </a:t>
            </a:r>
          </a:p>
          <a:p>
            <a:pPr lvl="1"/>
            <a:r>
              <a:rPr lang="en-US" sz="3200" dirty="0" smtClean="0"/>
              <a:t>A cup with handles.</a:t>
            </a:r>
          </a:p>
        </p:txBody>
      </p:sp>
    </p:spTree>
    <p:extLst>
      <p:ext uri="{BB962C8B-B14F-4D97-AF65-F5344CB8AC3E}">
        <p14:creationId xmlns:p14="http://schemas.microsoft.com/office/powerpoint/2010/main" val="135055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39" y="320577"/>
            <a:ext cx="8534400" cy="1507067"/>
          </a:xfrm>
        </p:spPr>
        <p:txBody>
          <a:bodyPr>
            <a:normAutofit/>
          </a:bodyPr>
          <a:lstStyle/>
          <a:p>
            <a:r>
              <a:rPr lang="en-US" sz="6600" dirty="0" smtClean="0"/>
              <a:t>plan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884" y="1413163"/>
            <a:ext cx="8563698" cy="4008967"/>
          </a:xfrm>
        </p:spPr>
        <p:txBody>
          <a:bodyPr/>
          <a:lstStyle/>
          <a:p>
            <a:r>
              <a:rPr lang="en-US" sz="2800" dirty="0" smtClean="0"/>
              <a:t>What supplies will we need?</a:t>
            </a:r>
          </a:p>
          <a:p>
            <a:pPr lvl="1"/>
            <a:r>
              <a:rPr lang="en-US" sz="2400" dirty="0" smtClean="0"/>
              <a:t>We </a:t>
            </a:r>
            <a:r>
              <a:rPr lang="en-US" sz="2400" dirty="0"/>
              <a:t>are going to use tape, glass, plastic </a:t>
            </a:r>
            <a:r>
              <a:rPr lang="en-US" sz="2400" dirty="0" smtClean="0"/>
              <a:t>straws, containers and foil.</a:t>
            </a:r>
          </a:p>
          <a:p>
            <a:r>
              <a:rPr lang="en-US" sz="2800" dirty="0" smtClean="0"/>
              <a:t>Who will do the job?</a:t>
            </a:r>
          </a:p>
          <a:p>
            <a:pPr lvl="1"/>
            <a:r>
              <a:rPr lang="en-US" sz="2400" dirty="0" smtClean="0"/>
              <a:t>Devin, Summer, </a:t>
            </a:r>
            <a:r>
              <a:rPr lang="en-US" sz="2400" dirty="0" err="1" smtClean="0"/>
              <a:t>Alieson</a:t>
            </a:r>
            <a:r>
              <a:rPr lang="en-US" sz="2400" dirty="0" smtClean="0"/>
              <a:t>, Jade, Jerod, </a:t>
            </a:r>
            <a:r>
              <a:rPr lang="en-US" sz="2400" dirty="0" err="1" smtClean="0"/>
              <a:t>Jy’lah</a:t>
            </a:r>
            <a:endParaRPr lang="en-US" sz="24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776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078" y="243962"/>
            <a:ext cx="8534400" cy="1507067"/>
          </a:xfrm>
        </p:spPr>
        <p:txBody>
          <a:bodyPr>
            <a:normAutofit/>
          </a:bodyPr>
          <a:lstStyle/>
          <a:p>
            <a:r>
              <a:rPr lang="en-US" sz="6600" dirty="0" smtClean="0"/>
              <a:t>Create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078" y="1751029"/>
            <a:ext cx="5609343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We used a cone and tape.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96" t="19961" r="22539" b="12565"/>
          <a:stretch/>
        </p:blipFill>
        <p:spPr>
          <a:xfrm flipH="1">
            <a:off x="7071873" y="1751029"/>
            <a:ext cx="2825689" cy="224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0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68" y="471513"/>
            <a:ext cx="8534400" cy="1507067"/>
          </a:xfrm>
        </p:spPr>
        <p:txBody>
          <a:bodyPr>
            <a:normAutofit/>
          </a:bodyPr>
          <a:lstStyle/>
          <a:p>
            <a:r>
              <a:rPr lang="en-US" sz="6600" dirty="0" smtClean="0"/>
              <a:t>Improve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260076"/>
            <a:ext cx="6108474" cy="3615267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To improve  the container we used aluminum foil and 3-D printing as our new materials.</a:t>
            </a:r>
          </a:p>
          <a:p>
            <a:r>
              <a:rPr lang="en-US" sz="3200" dirty="0"/>
              <a:t>We used 3-D printing so astronauts can design their own containers in space.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4" t="21858" r="25762" b="21080"/>
          <a:stretch/>
        </p:blipFill>
        <p:spPr>
          <a:xfrm rot="16200000" flipH="1">
            <a:off x="7824128" y="1240351"/>
            <a:ext cx="2111604" cy="26747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42549" y="4129367"/>
            <a:ext cx="2261327" cy="206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62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253" y="524256"/>
            <a:ext cx="8001000" cy="150082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6600" dirty="0" smtClean="0"/>
              <a:t>present</a:t>
            </a:r>
            <a:endParaRPr lang="en-US" sz="6600" dirty="0"/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403797" y="2774950"/>
            <a:ext cx="4716843" cy="2557463"/>
          </a:xfrm>
        </p:spPr>
        <p:txBody>
          <a:bodyPr>
            <a:normAutofit/>
          </a:bodyPr>
          <a:lstStyle/>
          <a:p>
            <a:r>
              <a:rPr lang="en-US" altLang="en-US" sz="3200" dirty="0" smtClean="0"/>
              <a:t>All of the members of the group will present.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9538" y="1426622"/>
            <a:ext cx="3621974" cy="439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16415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288</TotalTime>
  <Words>175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Slice</vt:lpstr>
      <vt:lpstr>  STAR ROCKET</vt:lpstr>
      <vt:lpstr>Ask</vt:lpstr>
      <vt:lpstr>imagine</vt:lpstr>
      <vt:lpstr>plan</vt:lpstr>
      <vt:lpstr>Create</vt:lpstr>
      <vt:lpstr>Improve</vt:lpstr>
      <vt:lpstr>present</vt:lpstr>
    </vt:vector>
  </TitlesOfParts>
  <Company>DeKalb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ROCKET</dc:title>
  <dc:creator>Student 262</dc:creator>
  <cp:lastModifiedBy>Student 262</cp:lastModifiedBy>
  <cp:revision>34</cp:revision>
  <dcterms:created xsi:type="dcterms:W3CDTF">2016-02-29T15:43:48Z</dcterms:created>
  <dcterms:modified xsi:type="dcterms:W3CDTF">2016-04-22T11:30:04Z</dcterms:modified>
</cp:coreProperties>
</file>