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03-03T18:07:58.79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2433 6865 0</inkml:trace>
  <inkml:trace contextRef="#ctx0" brushRef="#br0" timeOffset="1696.6783">2583 6794 0,'12'-4'0,"12"-2"15,-18 5 1,6-3-16,0 4 16,-6-4-16,0 4 15,-6-2-15,6 2 31,0 0-15,6-1-16,0 1 16,0-4-16,18 0 15,-12 2-15,18-5 16,-6 0-16,0-1 15,6-1-15,18-6 16,-6 1-16,6-5 16,6-1-16,5 4 15,-5-1-15,-6 8 16,-12-6-16,6 4 15,6 2-15,6 3 16,-42-1-16,6 2 16,-12 1-16,6 0 15,-12 2-15,0-1 16,0 3-1,0-2-15,0 0 16,0 0-16,-6 2 0,6-2 16,-6 2-1,6-1 1,-6-1-16,0 2 15,6-2 1,0 2-16,-6-2 31,0 2 78,0 2-109,0 3 16,0 3-16,0-1 16,0 4-16,0-2 15,0 4-15,0 4 16,0-3-1,-6-1-15,0 6 16,0-7-16,-6 11 16,6-11-16,0 7 15,-6-5-15,-6 3 16,0 1-16,6-3 15,-12 3-15,0-1 16,6-4-16,-6 2 16,6-4-16,-6 0 15,0-2-15,12-4 16,0 3-16,-6-3 15,6-1-15,6-1 16,0-3-16,6 2 16,-6 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3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9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5045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3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9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7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2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3ABAFD-E070-4593-A4CA-44605C782E1A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8DF576-25C2-4D3A-A5AC-A5538C65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02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Star Nation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916738" cy="19473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Group 4- </a:t>
            </a:r>
            <a:r>
              <a:rPr lang="en-US" sz="2800" dirty="0" err="1" smtClean="0"/>
              <a:t>Naudia</a:t>
            </a:r>
            <a:r>
              <a:rPr lang="en-US" sz="2800" dirty="0" smtClean="0"/>
              <a:t> Sanders, </a:t>
            </a:r>
            <a:r>
              <a:rPr lang="en-US" sz="2800" dirty="0" err="1" smtClean="0"/>
              <a:t>Keani</a:t>
            </a:r>
            <a:r>
              <a:rPr lang="en-US" sz="2800" dirty="0" smtClean="0"/>
              <a:t> </a:t>
            </a:r>
            <a:r>
              <a:rPr lang="en-US" sz="2800" dirty="0" err="1" smtClean="0"/>
              <a:t>Rouzan</a:t>
            </a:r>
            <a:r>
              <a:rPr lang="en-US" sz="2800" dirty="0" smtClean="0"/>
              <a:t>, Kenya Harris, Marco Harris, </a:t>
            </a:r>
            <a:r>
              <a:rPr lang="en-US" sz="2800" dirty="0" err="1" smtClean="0"/>
              <a:t>Kamyah</a:t>
            </a:r>
            <a:r>
              <a:rPr lang="en-US" sz="2800" dirty="0" smtClean="0"/>
              <a:t> Reid and Skyler </a:t>
            </a:r>
            <a:r>
              <a:rPr lang="en-US" sz="2800" dirty="0" err="1" smtClean="0"/>
              <a:t>Worthey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1" y="202240"/>
            <a:ext cx="2296390" cy="22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1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95" y="823497"/>
            <a:ext cx="8534400" cy="150706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Ask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96" y="2433552"/>
            <a:ext cx="5958696" cy="3615267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What </a:t>
            </a:r>
            <a:r>
              <a:rPr lang="en-US" sz="2800" u="sng" dirty="0"/>
              <a:t>is the </a:t>
            </a:r>
            <a:r>
              <a:rPr lang="en-US" sz="2800" u="sng" dirty="0" smtClean="0"/>
              <a:t>problem?</a:t>
            </a:r>
          </a:p>
          <a:p>
            <a:pPr lvl="1"/>
            <a:r>
              <a:rPr lang="en-US" sz="2400" dirty="0"/>
              <a:t>The problem </a:t>
            </a:r>
            <a:r>
              <a:rPr lang="en-US" sz="2400" dirty="0" smtClean="0"/>
              <a:t>is that the astronauts need more containers for everything.</a:t>
            </a:r>
          </a:p>
          <a:p>
            <a:r>
              <a:rPr lang="en-US" sz="2800" u="sng" dirty="0" smtClean="0"/>
              <a:t>We already know:</a:t>
            </a:r>
          </a:p>
          <a:p>
            <a:pPr lvl="1"/>
            <a:r>
              <a:rPr lang="en-US" sz="2400" dirty="0" smtClean="0"/>
              <a:t>We know what we need to build a space container.</a:t>
            </a:r>
          </a:p>
          <a:p>
            <a:r>
              <a:rPr lang="en-US" sz="2800" u="sng" dirty="0" smtClean="0"/>
              <a:t>What are our limits?</a:t>
            </a:r>
          </a:p>
          <a:p>
            <a:pPr lvl="1"/>
            <a:r>
              <a:rPr lang="en-US" sz="2400" dirty="0" smtClean="0"/>
              <a:t>We had limited materials.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825" y="2433552"/>
            <a:ext cx="430892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11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imagine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21" y="1274329"/>
            <a:ext cx="9126681" cy="219748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What would a container that can be used in space by astronauts and on earth by people look like?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</a:t>
            </a:r>
            <a:r>
              <a:rPr lang="en-US" sz="2800" dirty="0" smtClean="0"/>
              <a:t>t looks like a triangle, cone and a rectangular prism.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80" b="18663"/>
          <a:stretch/>
        </p:blipFill>
        <p:spPr>
          <a:xfrm>
            <a:off x="626427" y="3239076"/>
            <a:ext cx="2732809" cy="3297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8"/>
          <a:stretch/>
        </p:blipFill>
        <p:spPr>
          <a:xfrm>
            <a:off x="8626331" y="3239076"/>
            <a:ext cx="2370692" cy="334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7913" y="3234571"/>
            <a:ext cx="2949520" cy="36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6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76441"/>
            <a:ext cx="8534400" cy="150706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plan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031" y="1787237"/>
            <a:ext cx="6017924" cy="416483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Our plan is to build a space container:</a:t>
            </a:r>
          </a:p>
          <a:p>
            <a:pPr lvl="1"/>
            <a:r>
              <a:rPr lang="en-US" sz="3200" dirty="0"/>
              <a:t>W</a:t>
            </a:r>
            <a:r>
              <a:rPr lang="en-US" sz="3200" dirty="0" smtClean="0"/>
              <a:t>ith tin foil and duck tape.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ape and paper and little bottles of water and tubes and we need sticky notes.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93" y="2614380"/>
            <a:ext cx="4530438" cy="23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0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84" y="264561"/>
            <a:ext cx="8534400" cy="150706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create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577340"/>
            <a:ext cx="5751225" cy="4629150"/>
          </a:xfrm>
        </p:spPr>
        <p:txBody>
          <a:bodyPr>
            <a:noAutofit/>
          </a:bodyPr>
          <a:lstStyle/>
          <a:p>
            <a:r>
              <a:rPr lang="en-US" sz="1800" dirty="0" smtClean="0"/>
              <a:t> </a:t>
            </a:r>
            <a:r>
              <a:rPr lang="en-US" sz="2400" dirty="0" smtClean="0"/>
              <a:t>We rolled a piece of paper , and made a cone .</a:t>
            </a:r>
          </a:p>
          <a:p>
            <a:r>
              <a:rPr lang="en-US" sz="2400" dirty="0" smtClean="0"/>
              <a:t>We taped the top and side of cone. Then we used the scissors to even the bottom.</a:t>
            </a:r>
          </a:p>
          <a:p>
            <a:r>
              <a:rPr lang="en-US" sz="2400" dirty="0" smtClean="0"/>
              <a:t>Once we pressed the sides down , the cone looked like a triangle.</a:t>
            </a:r>
          </a:p>
          <a:p>
            <a:r>
              <a:rPr lang="en-US" sz="2400" dirty="0" smtClean="0"/>
              <a:t>We closed in the bottom by folding it , and decided we could store food in it for the astronauts.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77" y="1374705"/>
            <a:ext cx="4248728" cy="2389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77" y="3816580"/>
            <a:ext cx="4248728" cy="23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66" y="304986"/>
            <a:ext cx="8534400" cy="150706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Improve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66" y="2281439"/>
            <a:ext cx="4787093" cy="361526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To improve the container we used aluminum foil and 3-D printing as our new materials. </a:t>
            </a:r>
          </a:p>
          <a:p>
            <a:r>
              <a:rPr lang="en-US" sz="3200" dirty="0" smtClean="0"/>
              <a:t>We used 3-D printing so astronauts can design their own containers in space.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557" y="1812053"/>
            <a:ext cx="2612823" cy="210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9" t="16345" r="25999" b="12599"/>
          <a:stretch/>
        </p:blipFill>
        <p:spPr>
          <a:xfrm rot="5400000">
            <a:off x="6394336" y="4018992"/>
            <a:ext cx="2104716" cy="26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205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04" y="-313556"/>
            <a:ext cx="8534400" cy="150706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present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03" y="5683321"/>
            <a:ext cx="12066097" cy="1338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All members of the group are expected to share in the presentation.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76" y="2671440"/>
            <a:ext cx="3120390" cy="2638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8" y="2819005"/>
            <a:ext cx="3174491" cy="2490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66" y="1651714"/>
            <a:ext cx="5139373" cy="28897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 rot="1251991" flipH="1" flipV="1">
              <a:off x="911985" y="2890746"/>
              <a:ext cx="427511" cy="134104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251991" flipH="1" flipV="1">
                <a:off x="902629" y="2881373"/>
                <a:ext cx="446224" cy="1528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6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326</TotalTime>
  <Words>244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Star Nation</vt:lpstr>
      <vt:lpstr>Ask</vt:lpstr>
      <vt:lpstr>imagine</vt:lpstr>
      <vt:lpstr>plan</vt:lpstr>
      <vt:lpstr>create</vt:lpstr>
      <vt:lpstr>Improve</vt:lpstr>
      <vt:lpstr>present</vt:lpstr>
    </vt:vector>
  </TitlesOfParts>
  <Company>DeKalb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Nation</dc:title>
  <dc:creator>Student 262</dc:creator>
  <cp:lastModifiedBy>Student 262</cp:lastModifiedBy>
  <cp:revision>43</cp:revision>
  <dcterms:created xsi:type="dcterms:W3CDTF">2016-02-29T15:42:48Z</dcterms:created>
  <dcterms:modified xsi:type="dcterms:W3CDTF">2016-04-22T11:29:35Z</dcterms:modified>
</cp:coreProperties>
</file>