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C08D-42FC-4113-9AA5-44883E541E11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BA3C-8B90-4357-9E37-563DA34D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76A9-4CDE-4A74-A728-9EAF5908D5DD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456F-7BCC-4059-84DD-6EFD66199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2CD9-E59D-400D-87AB-D8FF619B259A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BCC5-E9A5-435B-A7F6-F1FE23F28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7D01-A737-4BBB-8F6C-2131408B4BDF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ECC0-2676-473E-8259-E924794D1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84EF-0779-474B-9318-5FDA989F6BA5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7BF2-1011-4757-915B-3DA08AEC4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1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650-654C-47D7-920E-91B902272639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AD71-2708-43AC-AF89-611D3E427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A79E-CD07-455A-92FF-A8794FA496A4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14C9-E778-466E-9C58-2F8F0A489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54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3665-AF35-4433-8389-FCA2B9D47A47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4E5A-C7B4-47FF-9716-BDEAEF26A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9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B026-A40B-4153-9AE4-FD7150887E88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D66B-BA56-4DDD-943D-EBB117CB4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C553-9D55-4009-B5ED-DD7E554C2536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8EE2-5526-47B8-B755-66F2434EE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E855-FED7-41A6-9BC4-9C5EF34DCA66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461C-74F1-4F29-885E-B473F5847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B06D-09A0-48F7-95DB-F71BE305FA4B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3C4A-2255-415F-8DB2-6DEEC872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BD80-B900-401F-A795-E49534D513D2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B9F1-EFB7-480F-97F4-7B28762A1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CCB1-E89D-41F4-B8F1-332B71735171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731A-1B05-4103-99E7-5A4DFB901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ACDF-5449-45B9-AE81-EF58A74C20C5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8F8A-0607-42EC-A1BA-7576125A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B912-2F21-4C0C-97DB-650560EBA9CA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518E9-F58A-49AA-A309-7B1C408B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3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CCCF-D2DF-412F-8BE8-833C84E8299A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8E9E7-2F3E-41BD-A8DF-5AC6D59C9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82E3FCC-62EB-45A6-A547-BBDE2CF4756F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E4FD236-FE54-451A-AA8A-8EB95039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90" r:id="rId12"/>
    <p:sldLayoutId id="2147483785" r:id="rId13"/>
    <p:sldLayoutId id="2147483791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545131" cy="2971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/>
              <a:t>Shining Stars</a:t>
            </a:r>
            <a:endParaRPr lang="en-US" sz="88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4213" y="3843338"/>
            <a:ext cx="6400800" cy="19478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2800" dirty="0" smtClean="0"/>
              <a:t>Group 2: </a:t>
            </a:r>
            <a:r>
              <a:rPr lang="en-US" altLang="en-US" sz="2800" dirty="0" err="1" smtClean="0"/>
              <a:t>Keondre</a:t>
            </a:r>
            <a:r>
              <a:rPr lang="en-US" altLang="en-US" sz="2800" dirty="0" smtClean="0"/>
              <a:t> Roberts ,Micah Neal, </a:t>
            </a:r>
            <a:r>
              <a:rPr lang="en-US" altLang="en-US" sz="2800" dirty="0" err="1" smtClean="0"/>
              <a:t>Jy’lah</a:t>
            </a:r>
            <a:r>
              <a:rPr lang="en-US" altLang="en-US" sz="2800" dirty="0" smtClean="0"/>
              <a:t> Lemons, Janae Johnson, Makenzie Taylor and </a:t>
            </a:r>
            <a:r>
              <a:rPr lang="en-US" altLang="en-US" sz="2800" dirty="0" err="1" smtClean="0"/>
              <a:t>Xzariya</a:t>
            </a:r>
            <a:r>
              <a:rPr lang="en-US" altLang="en-US" sz="2800" dirty="0" smtClean="0"/>
              <a:t> Woodruff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557" y="620268"/>
            <a:ext cx="8534400" cy="1028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ASK</a:t>
            </a:r>
            <a:endParaRPr lang="en-US" sz="66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11936" y="1648968"/>
            <a:ext cx="9790176" cy="4704207"/>
          </a:xfrm>
        </p:spPr>
        <p:txBody>
          <a:bodyPr/>
          <a:lstStyle/>
          <a:p>
            <a:pPr lvl="2" eaLnBrk="1" hangingPunct="1"/>
            <a:r>
              <a:rPr lang="en-US" altLang="en-US" sz="2800" u="sng" dirty="0" smtClean="0"/>
              <a:t>What is the problem ? </a:t>
            </a:r>
          </a:p>
          <a:p>
            <a:pPr lvl="2" eaLnBrk="1" hangingPunct="1"/>
            <a:r>
              <a:rPr lang="en-US" altLang="en-US" sz="2800" dirty="0" smtClean="0"/>
              <a:t>How will the space container  look like.</a:t>
            </a:r>
          </a:p>
          <a:p>
            <a:pPr lvl="2" eaLnBrk="1" hangingPunct="1"/>
            <a:r>
              <a:rPr lang="en-US" altLang="en-US" sz="2800" dirty="0" smtClean="0"/>
              <a:t>To see how it will be used. </a:t>
            </a:r>
          </a:p>
          <a:p>
            <a:pPr lvl="2" eaLnBrk="1" hangingPunct="1"/>
            <a:r>
              <a:rPr lang="en-US" altLang="en-US" sz="2800" u="sng" dirty="0" smtClean="0"/>
              <a:t>What we already know?</a:t>
            </a:r>
          </a:p>
          <a:p>
            <a:pPr lvl="2" eaLnBrk="1" hangingPunct="1"/>
            <a:r>
              <a:rPr lang="en-US" altLang="en-US" sz="2800" dirty="0" smtClean="0"/>
              <a:t>It cannot be very large.</a:t>
            </a:r>
          </a:p>
          <a:p>
            <a:pPr lvl="2" eaLnBrk="1" hangingPunct="1"/>
            <a:r>
              <a:rPr lang="en-US" altLang="en-US" sz="2800" dirty="0" smtClean="0"/>
              <a:t>What are our limits</a:t>
            </a:r>
          </a:p>
          <a:p>
            <a:pPr lvl="2" eaLnBrk="1" hangingPunct="1"/>
            <a:r>
              <a:rPr lang="en-US" altLang="en-US" sz="2800" dirty="0" smtClean="0"/>
              <a:t>We need to make space container very small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8" y="649605"/>
            <a:ext cx="8534400" cy="1314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/>
              <a:t>imagine</a:t>
            </a:r>
            <a:endParaRPr lang="en-US" sz="66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46087" y="2314575"/>
            <a:ext cx="7381177" cy="3614738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 space container could look:</a:t>
            </a:r>
          </a:p>
          <a:p>
            <a:pPr lvl="1" eaLnBrk="1" hangingPunct="1"/>
            <a:r>
              <a:rPr lang="en-US" altLang="en-US" sz="3200" dirty="0" smtClean="0"/>
              <a:t>A  cup with handles</a:t>
            </a:r>
          </a:p>
          <a:p>
            <a:pPr lvl="1" eaLnBrk="1" hangingPunct="1"/>
            <a:r>
              <a:rPr lang="en-US" altLang="en-US" sz="3200" dirty="0" smtClean="0"/>
              <a:t>A square , a triangle, or a rectangle</a:t>
            </a:r>
          </a:p>
          <a:p>
            <a:pPr lvl="1" eaLnBrk="1" hangingPunct="1"/>
            <a:r>
              <a:rPr lang="en-US" altLang="en-US" sz="3200" dirty="0" smtClean="0"/>
              <a:t>A bag with a straw in it</a:t>
            </a: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2390775"/>
            <a:ext cx="2803525" cy="35655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315913"/>
            <a:ext cx="8534400" cy="15065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dirty="0" smtClean="0"/>
              <a:t>plan</a:t>
            </a:r>
            <a:endParaRPr lang="en-US" sz="72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36054" y="1543050"/>
            <a:ext cx="8534400" cy="42481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Materials to be used:</a:t>
            </a:r>
          </a:p>
          <a:p>
            <a:pPr lvl="1" eaLnBrk="1" hangingPunct="1"/>
            <a:r>
              <a:rPr lang="en-US" altLang="en-US" sz="2400" dirty="0" err="1" smtClean="0"/>
              <a:t>Ziplock</a:t>
            </a:r>
            <a:r>
              <a:rPr lang="en-US" altLang="en-US" sz="2400" dirty="0" smtClean="0"/>
              <a:t> bag</a:t>
            </a:r>
          </a:p>
          <a:p>
            <a:pPr lvl="1" eaLnBrk="1" hangingPunct="1"/>
            <a:r>
              <a:rPr lang="en-US" altLang="en-US" sz="2400" dirty="0" smtClean="0"/>
              <a:t>Tape</a:t>
            </a:r>
          </a:p>
          <a:p>
            <a:pPr lvl="1" eaLnBrk="1" hangingPunct="1"/>
            <a:r>
              <a:rPr lang="en-US" altLang="en-US" sz="2400" dirty="0" smtClean="0"/>
              <a:t>Scissors</a:t>
            </a:r>
          </a:p>
          <a:p>
            <a:pPr eaLnBrk="1" hangingPunct="1"/>
            <a:r>
              <a:rPr lang="en-US" altLang="en-US" sz="2800" dirty="0" smtClean="0"/>
              <a:t> The people that will do the jobs are Micah, </a:t>
            </a:r>
            <a:r>
              <a:rPr lang="en-US" altLang="en-US" sz="2800" dirty="0" err="1" smtClean="0"/>
              <a:t>Jasiya</a:t>
            </a:r>
            <a:r>
              <a:rPr lang="en-US" altLang="en-US" sz="2800" dirty="0" smtClean="0"/>
              <a:t>, Makenzie, Janae, </a:t>
            </a:r>
            <a:r>
              <a:rPr lang="en-US" altLang="en-US" sz="2800" dirty="0" err="1" smtClean="0"/>
              <a:t>Keondre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Xzriaya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Draw a diagram.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70879"/>
            <a:ext cx="8001000" cy="1508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/>
              <a:t>create</a:t>
            </a:r>
            <a:endParaRPr lang="en-US" sz="66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39750" y="1910652"/>
            <a:ext cx="7569200" cy="4628261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.</a:t>
            </a:r>
            <a:r>
              <a:rPr lang="en-US" altLang="en-US" sz="3000" dirty="0" smtClean="0"/>
              <a:t>We rolled a piece of paper, and made a cone.</a:t>
            </a:r>
          </a:p>
          <a:p>
            <a:r>
              <a:rPr lang="en-US" altLang="en-US" sz="3000" dirty="0" smtClean="0"/>
              <a:t>.We taped the top and side of the cone. Then we used the scissors to even the bottom.</a:t>
            </a:r>
          </a:p>
          <a:p>
            <a:r>
              <a:rPr lang="en-US" altLang="en-US" sz="3000" dirty="0" smtClean="0"/>
              <a:t>.Once we pressed the side down the cone looked like a triangle .</a:t>
            </a:r>
          </a:p>
          <a:p>
            <a:r>
              <a:rPr lang="en-US" altLang="en-US" sz="3000" dirty="0" smtClean="0"/>
              <a:t>.We closed it  in the bottom by folding it, for the astronauts.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8411" r="21721"/>
          <a:stretch>
            <a:fillRect/>
          </a:stretch>
        </p:blipFill>
        <p:spPr bwMode="auto">
          <a:xfrm>
            <a:off x="9061958" y="3421634"/>
            <a:ext cx="27876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97" y="382175"/>
            <a:ext cx="8534400" cy="1506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/>
              <a:t>Improve</a:t>
            </a:r>
            <a:endParaRPr lang="en-US" sz="66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18325" y="3005328"/>
            <a:ext cx="4936299" cy="233680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sz="3200" dirty="0" smtClean="0"/>
              <a:t>To improve  the container we used aluminum foil and 3-D printing as our new materials.</a:t>
            </a:r>
            <a:endParaRPr lang="en-US" altLang="en-US" dirty="0" smtClean="0"/>
          </a:p>
          <a:p>
            <a:r>
              <a:rPr lang="en-US" altLang="en-US" sz="3200" dirty="0" smtClean="0"/>
              <a:t>We used 3-D printing so astronauts can design their own containers in space.</a:t>
            </a:r>
          </a:p>
          <a:p>
            <a:endParaRPr lang="en-US" altLang="en-US" dirty="0" smtClean="0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18401"/>
          <a:stretch>
            <a:fillRect/>
          </a:stretch>
        </p:blipFill>
        <p:spPr bwMode="auto">
          <a:xfrm>
            <a:off x="6971538" y="1463707"/>
            <a:ext cx="26447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3" t="17487" r="19570"/>
          <a:stretch/>
        </p:blipFill>
        <p:spPr>
          <a:xfrm>
            <a:off x="6790945" y="4084320"/>
            <a:ext cx="2706624" cy="251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253" y="524256"/>
            <a:ext cx="8001000" cy="15008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600" dirty="0" smtClean="0"/>
              <a:t>present</a:t>
            </a:r>
            <a:endParaRPr lang="en-US" sz="6600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03797" y="2774950"/>
            <a:ext cx="4716843" cy="2557463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All of the members of the group will present.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979" y="1849574"/>
            <a:ext cx="6192548" cy="3482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357</TotalTime>
  <Words>236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Shining Stars</vt:lpstr>
      <vt:lpstr>ASK</vt:lpstr>
      <vt:lpstr>imagine</vt:lpstr>
      <vt:lpstr>plan</vt:lpstr>
      <vt:lpstr>create</vt:lpstr>
      <vt:lpstr>Improve</vt:lpstr>
      <vt:lpstr>present</vt:lpstr>
    </vt:vector>
  </TitlesOfParts>
  <Company>DeKalb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Stars</dc:title>
  <dc:creator>Student 262</dc:creator>
  <cp:lastModifiedBy>Student 262</cp:lastModifiedBy>
  <cp:revision>46</cp:revision>
  <dcterms:created xsi:type="dcterms:W3CDTF">2016-02-29T15:43:04Z</dcterms:created>
  <dcterms:modified xsi:type="dcterms:W3CDTF">2016-04-22T11:29:50Z</dcterms:modified>
</cp:coreProperties>
</file>