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71" r:id="rId11"/>
    <p:sldId id="265" r:id="rId12"/>
    <p:sldId id="26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30" autoAdjust="0"/>
    <p:restoredTop sz="94660"/>
  </p:normalViewPr>
  <p:slideViewPr>
    <p:cSldViewPr snapToGrid="0">
      <p:cViewPr>
        <p:scale>
          <a:sx n="73" d="100"/>
          <a:sy n="73" d="100"/>
        </p:scale>
        <p:origin x="-106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5252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2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12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1199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07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628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2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38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4970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85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59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276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229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7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6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233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400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nh.isu.edu/digitalatlas/hydr/concepts/gwater/aquifer.htm" TargetMode="External"/><Relationship Id="rId2" Type="http://schemas.openxmlformats.org/officeDocument/2006/relationships/hyperlink" Target="https://eo.ucar.edu/kids/wwe/ground4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afewater.org/PDFS/knowthefacts/Aquifers.pdf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39017" y="537487"/>
            <a:ext cx="6321890" cy="402857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smart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third graders</a:t>
            </a:r>
            <a:br>
              <a:rPr lang="en-US" dirty="0" smtClean="0"/>
            </a:br>
            <a:r>
              <a:rPr lang="en-US" dirty="0" smtClean="0"/>
              <a:t>excited about  </a:t>
            </a:r>
            <a:br>
              <a:rPr lang="en-US" dirty="0" smtClean="0"/>
            </a:br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0647147" flipV="1">
            <a:off x="6362531" y="3313677"/>
            <a:ext cx="4688291" cy="2407315"/>
          </a:xfrm>
        </p:spPr>
        <p:txBody>
          <a:bodyPr/>
          <a:lstStyle/>
          <a:p>
            <a:r>
              <a:rPr lang="en-US" dirty="0" smtClean="0"/>
              <a:t>Alexander  Strickland </a:t>
            </a:r>
          </a:p>
          <a:p>
            <a:r>
              <a:rPr lang="en-US" dirty="0" smtClean="0"/>
              <a:t>JORDIN huff  </a:t>
            </a:r>
          </a:p>
          <a:p>
            <a:r>
              <a:rPr lang="en-US" dirty="0" smtClean="0"/>
              <a:t> DAMALI Dixon</a:t>
            </a:r>
          </a:p>
          <a:p>
            <a:r>
              <a:rPr lang="en-US" dirty="0" smtClean="0"/>
              <a:t> JAVANTE wright </a:t>
            </a:r>
          </a:p>
          <a:p>
            <a:endParaRPr lang="en-US" dirty="0"/>
          </a:p>
          <a:p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34270" y="516833"/>
            <a:ext cx="2474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r>
              <a:rPr lang="en-US" baseline="30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RD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GRADE  AQUIFERS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2728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3" name="applause.wav"/>
          </p:stSnd>
        </p:sndAc>
      </p:transition>
    </mc:Choice>
    <mc:Fallback>
      <p:transition spd="slow">
        <p:fade/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44288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 liter bottle</a:t>
            </a:r>
          </a:p>
          <a:p>
            <a:pPr marL="0" indent="0">
              <a:buNone/>
            </a:pPr>
            <a:r>
              <a:rPr lang="en-US" dirty="0" smtClean="0"/>
              <a:t>1 cup of Small pebbles</a:t>
            </a:r>
          </a:p>
          <a:p>
            <a:pPr marL="0" indent="0">
              <a:buNone/>
            </a:pPr>
            <a:r>
              <a:rPr lang="en-US" dirty="0" smtClean="0"/>
              <a:t>2 cups of Fine sand</a:t>
            </a:r>
          </a:p>
          <a:p>
            <a:pPr marL="0" indent="0">
              <a:buNone/>
            </a:pPr>
            <a:r>
              <a:rPr lang="en-US" dirty="0" smtClean="0"/>
              <a:t>2 cups of Coarse sand</a:t>
            </a:r>
          </a:p>
          <a:p>
            <a:pPr marL="0" indent="0">
              <a:buNone/>
            </a:pPr>
            <a:r>
              <a:rPr lang="en-US" dirty="0" smtClean="0"/>
              <a:t>3 Rubber bands</a:t>
            </a:r>
          </a:p>
          <a:p>
            <a:pPr marL="0" indent="0">
              <a:buNone/>
            </a:pPr>
            <a:r>
              <a:rPr lang="en-US" dirty="0" smtClean="0"/>
              <a:t>3 coffee filters</a:t>
            </a:r>
          </a:p>
          <a:p>
            <a:pPr marL="0" indent="0">
              <a:buNone/>
            </a:pPr>
            <a:r>
              <a:rPr lang="en-US" dirty="0" smtClean="0"/>
              <a:t>Cup for clean water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8573" y="1878730"/>
            <a:ext cx="18473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8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8573" y="1878730"/>
            <a:ext cx="6623865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eo.ucar.edu/kids/wwe/ground4.htm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imnh.isu.edu/digitalatlas/hydr/concepts/gwater/aquifer.htm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www.safewater.org/PDFS/knowthefacts/Aquifers.pdf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4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239" y="103579"/>
            <a:ext cx="4747495" cy="627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8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5954" y="2053666"/>
            <a:ext cx="10394707" cy="358762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WHAT DO WE ALREADY KNOW?</a:t>
            </a:r>
            <a:endParaRPr lang="en-US" dirty="0"/>
          </a:p>
          <a:p>
            <a:r>
              <a:rPr lang="en-US" dirty="0" smtClean="0"/>
              <a:t>WHAT IS THE PROBLEM?</a:t>
            </a:r>
          </a:p>
          <a:p>
            <a:r>
              <a:rPr lang="en-US" dirty="0" smtClean="0"/>
              <a:t>WHAT IS THE  SOULOUTION?</a:t>
            </a:r>
            <a:endParaRPr lang="en-US" dirty="0"/>
          </a:p>
          <a:p>
            <a:r>
              <a:rPr lang="en-US" dirty="0" smtClean="0"/>
              <a:t>Why do we need a aquifer?</a:t>
            </a:r>
          </a:p>
          <a:p>
            <a:r>
              <a:rPr lang="en-US" dirty="0" smtClean="0"/>
              <a:t>What  are the controls and limits?</a:t>
            </a:r>
          </a:p>
          <a:p>
            <a:r>
              <a:rPr lang="en-US" dirty="0" smtClean="0"/>
              <a:t>What type of rock will filter the lead?</a:t>
            </a:r>
          </a:p>
          <a:p>
            <a:r>
              <a:rPr lang="en-US" dirty="0" smtClean="0"/>
              <a:t>Why are we building a aquifer?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s://sp.yimg.com/xj/th?id=OIP.Me77ced0c1b86335b95c13fc3b9a0ad8dH0&amp;pid=15.1&amp;P=0&amp;w=300&amp;h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099" y="-106444"/>
            <a:ext cx="283760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10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441" y="623189"/>
            <a:ext cx="10707356" cy="8091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7457" y="1888435"/>
            <a:ext cx="10185883" cy="366503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my group and I think its going to look like a mini pipe with a bunch of water transferring through the inner part of the pipe dirty water to clean water to the places that are in need of clean water.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152" y="2673062"/>
            <a:ext cx="3786188" cy="370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948" y="522410"/>
            <a:ext cx="10396882" cy="7304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18052" y="1804312"/>
            <a:ext cx="11273970" cy="3759846"/>
          </a:xfrm>
        </p:spPr>
        <p:txBody>
          <a:bodyPr>
            <a:normAutofit/>
          </a:bodyPr>
          <a:lstStyle/>
          <a:p>
            <a:r>
              <a:rPr lang="en-US" dirty="0" smtClean="0"/>
              <a:t>Materials: sand , gravel , clay , dirt , several plastic cups that have a hole poked into </a:t>
            </a:r>
          </a:p>
          <a:p>
            <a:pPr marL="0" indent="0">
              <a:buNone/>
            </a:pPr>
            <a:r>
              <a:rPr lang="en-US" dirty="0" smtClean="0"/>
              <a:t>The bottom like this  , water in a cup , bowls that are slightly larger than  the cups. </a:t>
            </a:r>
          </a:p>
          <a:p>
            <a:r>
              <a:rPr lang="en-US" dirty="0" smtClean="0"/>
              <a:t> fill the cup with a material (sand , gravel , clay , or dirt ) and pour water in the top repeat this trying out each material figure out witch is the most permeable meaning water flows through easily in witch is least permeable  water </a:t>
            </a:r>
            <a:r>
              <a:rPr lang="en-US" dirty="0" err="1" smtClean="0"/>
              <a:t>doesnt</a:t>
            </a:r>
            <a:r>
              <a:rPr lang="en-US" dirty="0" smtClean="0"/>
              <a:t> flow through it and it slow through it and get  stuck in the cup).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38149" y="4466181"/>
            <a:ext cx="10394707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289" y="281444"/>
            <a:ext cx="4077541" cy="213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4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530" y="57757"/>
            <a:ext cx="2570205" cy="944669"/>
          </a:xfrm>
        </p:spPr>
        <p:txBody>
          <a:bodyPr/>
          <a:lstStyle/>
          <a:p>
            <a:r>
              <a:rPr lang="en-US" dirty="0" smtClean="0"/>
              <a:t>create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929042"/>
            <a:ext cx="7802218" cy="437845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r>
              <a:rPr lang="en-US" cap="none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cap="none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146" y="57757"/>
            <a:ext cx="3458818" cy="5404403"/>
          </a:xfrm>
          <a:prstGeom prst="rect">
            <a:avLst/>
          </a:prstGeom>
        </p:spPr>
      </p:pic>
      <p:pic>
        <p:nvPicPr>
          <p:cNvPr id="1026" name="Picture 2" descr="C:\Users\Nancy\Desktop\red\IMG_33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30" y="877612"/>
            <a:ext cx="6917635" cy="449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19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85352" y="1837765"/>
            <a:ext cx="11689492" cy="367334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Make the rocks I hill form to make the aquifer better.</a:t>
            </a:r>
          </a:p>
          <a:p>
            <a:r>
              <a:rPr lang="en-US" dirty="0" smtClean="0"/>
              <a:t>Not the right type of rock.</a:t>
            </a:r>
          </a:p>
          <a:p>
            <a:r>
              <a:rPr lang="en-US" dirty="0" smtClean="0"/>
              <a:t>Learn to cooperate with one an another.</a:t>
            </a:r>
          </a:p>
          <a:p>
            <a:r>
              <a:rPr lang="en-US" dirty="0" smtClean="0"/>
              <a:t>  the pan that we used was to small to work with.</a:t>
            </a:r>
          </a:p>
          <a:p>
            <a:r>
              <a:rPr lang="en-US" dirty="0" smtClean="0"/>
              <a:t>Also needs to be </a:t>
            </a:r>
            <a:r>
              <a:rPr lang="en-US" dirty="0" err="1" smtClean="0"/>
              <a:t>layird</a:t>
            </a:r>
            <a:r>
              <a:rPr lang="en-US" dirty="0" smtClean="0"/>
              <a:t> correctly .</a:t>
            </a:r>
          </a:p>
          <a:p>
            <a:r>
              <a:rPr lang="en-US" dirty="0" smtClean="0"/>
              <a:t>Don’t mix all the supplies  together.</a:t>
            </a:r>
          </a:p>
          <a:p>
            <a:r>
              <a:rPr lang="en-US" dirty="0" smtClean="0"/>
              <a:t>Don’t pile up all the rocks .</a:t>
            </a:r>
          </a:p>
          <a:p>
            <a:r>
              <a:rPr lang="en-US" dirty="0" smtClean="0"/>
              <a:t>We used to much dirt.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7327" y="238991"/>
            <a:ext cx="8056418" cy="604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74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8573" y="1878730"/>
            <a:ext cx="3501280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1. What are the controls and limits?</a:t>
            </a:r>
          </a:p>
          <a:p>
            <a:r>
              <a:rPr lang="en-US" dirty="0" smtClean="0"/>
              <a:t>2. Will our water filter work?</a:t>
            </a:r>
          </a:p>
          <a:p>
            <a:r>
              <a:rPr lang="en-US" dirty="0" smtClean="0"/>
              <a:t>3. Do we have the right materials?</a:t>
            </a:r>
          </a:p>
          <a:p>
            <a:r>
              <a:rPr lang="en-US" dirty="0" smtClean="0"/>
              <a:t>4. How can we fix the problem?</a:t>
            </a:r>
          </a:p>
          <a:p>
            <a:r>
              <a:rPr lang="en-US" dirty="0" smtClean="0"/>
              <a:t>5.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00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Re-imagine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98573" y="1878730"/>
            <a:ext cx="1004473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Since the aquifer didn’t work, now we are building a water filter using new materials.  We are going to use </a:t>
            </a:r>
          </a:p>
          <a:p>
            <a:r>
              <a:rPr lang="en-US" dirty="0"/>
              <a:t>c</a:t>
            </a:r>
            <a:r>
              <a:rPr lang="en-US" dirty="0" smtClean="0"/>
              <a:t>offee filters, gravel, fine sand, and coarse sand.  We are going to use a 2-liter bottle upside down.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2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402</Words>
  <Application>Microsoft Office PowerPoint</Application>
  <PresentationFormat>Custom</PresentationFormat>
  <Paragraphs>110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Main Event</vt:lpstr>
      <vt:lpstr> smart  third graders excited about   math</vt:lpstr>
      <vt:lpstr>ASK</vt:lpstr>
      <vt:lpstr>imagine</vt:lpstr>
      <vt:lpstr>plan</vt:lpstr>
      <vt:lpstr>create</vt:lpstr>
      <vt:lpstr>improve</vt:lpstr>
      <vt:lpstr>present</vt:lpstr>
      <vt:lpstr>Re-ask</vt:lpstr>
      <vt:lpstr>Re-imagine</vt:lpstr>
      <vt:lpstr>materials</vt:lpstr>
      <vt:lpstr>resources</vt:lpstr>
      <vt:lpstr>rubric</vt:lpstr>
    </vt:vector>
  </TitlesOfParts>
  <Company>DeKalb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snickers  taste excellent in your  mouth</dc:title>
  <dc:creator>Student 262</dc:creator>
  <cp:lastModifiedBy>Nancy</cp:lastModifiedBy>
  <cp:revision>42</cp:revision>
  <dcterms:created xsi:type="dcterms:W3CDTF">2016-02-29T12:55:28Z</dcterms:created>
  <dcterms:modified xsi:type="dcterms:W3CDTF">2016-04-21T20:33:01Z</dcterms:modified>
</cp:coreProperties>
</file>