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67" r:id="rId4"/>
    <p:sldId id="266" r:id="rId5"/>
    <p:sldId id="265" r:id="rId6"/>
    <p:sldId id="262" r:id="rId7"/>
    <p:sldId id="263" r:id="rId8"/>
    <p:sldId id="264" r:id="rId9"/>
    <p:sldId id="270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13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0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08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267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15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0454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07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9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8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57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3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2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8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1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6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2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2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17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o.ucar.edu/kids/wwe/ground4.htm" TargetMode="External"/><Relationship Id="rId2" Type="http://schemas.openxmlformats.org/officeDocument/2006/relationships/hyperlink" Target="http://www.aquariumofpacific.org/downloads/IAFTM_AquiferLesso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quif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purple basket</a:t>
            </a:r>
          </a:p>
          <a:p>
            <a:r>
              <a:rPr lang="en-US" dirty="0" smtClean="0"/>
              <a:t>Chase</a:t>
            </a:r>
            <a:r>
              <a:rPr lang="en-US" dirty="0"/>
              <a:t> </a:t>
            </a:r>
            <a:r>
              <a:rPr lang="en-US" dirty="0" smtClean="0"/>
              <a:t>Pope, Joy Moreland, Edgar Hernandez-Blanco, Ayanna Gist-Wesley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8501" y="1388054"/>
            <a:ext cx="6096851" cy="342947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Skillful</a:t>
            </a:r>
            <a:br>
              <a:rPr lang="en-US" dirty="0" smtClean="0"/>
            </a:br>
            <a:r>
              <a:rPr lang="en-US" dirty="0" smtClean="0"/>
              <a:t>Third graders</a:t>
            </a:r>
            <a:br>
              <a:rPr lang="en-US" dirty="0" smtClean="0"/>
            </a:br>
            <a:r>
              <a:rPr lang="en-US" dirty="0" smtClean="0"/>
              <a:t>Excitedly</a:t>
            </a:r>
            <a:br>
              <a:rPr lang="en-US" dirty="0" smtClean="0"/>
            </a:br>
            <a:r>
              <a:rPr lang="en-US" dirty="0" smtClean="0"/>
              <a:t>Motivated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2202" y="473529"/>
            <a:ext cx="11055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Rubric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41" y="176644"/>
            <a:ext cx="4918124" cy="65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9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69423"/>
            <a:ext cx="8534400" cy="361394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20" y="492989"/>
            <a:ext cx="8104618" cy="5917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710" y="0"/>
            <a:ext cx="2639290" cy="207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82" y="0"/>
            <a:ext cx="8534400" cy="2026227"/>
          </a:xfrm>
        </p:spPr>
        <p:txBody>
          <a:bodyPr/>
          <a:lstStyle/>
          <a:p>
            <a:r>
              <a:rPr lang="en-US" dirty="0" smtClean="0"/>
              <a:t>Imagine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82" y="2587336"/>
            <a:ext cx="6068291" cy="3813463"/>
          </a:xfrm>
        </p:spPr>
        <p:txBody>
          <a:bodyPr/>
          <a:lstStyle/>
          <a:p>
            <a:r>
              <a:rPr lang="en-US" dirty="0"/>
              <a:t>By using the  rocks to clean the </a:t>
            </a:r>
            <a:r>
              <a:rPr lang="en-US" dirty="0" smtClean="0"/>
              <a:t>water .</a:t>
            </a:r>
          </a:p>
          <a:p>
            <a:r>
              <a:rPr lang="en-US" dirty="0" smtClean="0"/>
              <a:t> we are trying to clean water because kids are getting sick from dirty</a:t>
            </a:r>
          </a:p>
          <a:p>
            <a:r>
              <a:rPr lang="en-US" dirty="0" smtClean="0"/>
              <a:t>Research to find out more about aquifers</a:t>
            </a:r>
          </a:p>
          <a:p>
            <a:r>
              <a:rPr lang="en-US" dirty="0" smtClean="0"/>
              <a:t>Trying to filter out the lead from the contaminated water</a:t>
            </a:r>
          </a:p>
          <a:p>
            <a:r>
              <a:rPr lang="en-US" dirty="0" smtClean="0"/>
              <a:t>People in third world countries and Flint, MI are getting sick from drinking the polluted water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8" y="3222047"/>
            <a:ext cx="2628900" cy="17335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45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58232"/>
            <a:ext cx="8534400" cy="1507067"/>
          </a:xfrm>
        </p:spPr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349663"/>
            <a:ext cx="8534400" cy="24118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Cut the coke bottle in half </a:t>
            </a:r>
          </a:p>
          <a:p>
            <a:pPr marL="0" indent="0">
              <a:buNone/>
            </a:pPr>
            <a:r>
              <a:rPr lang="en-US" dirty="0" smtClean="0"/>
              <a:t>2. Put the soil and sand on the half of the coke bottle. 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Put rocks and gravel then put the dirty water. </a:t>
            </a:r>
          </a:p>
          <a:p>
            <a:pPr marL="0" indent="0">
              <a:buNone/>
            </a:pPr>
            <a:r>
              <a:rPr lang="en-US" dirty="0"/>
              <a:t>4. Make hole on the cup with the pin.</a:t>
            </a:r>
          </a:p>
          <a:p>
            <a:pPr marL="0" indent="0">
              <a:buNone/>
            </a:pPr>
            <a:r>
              <a:rPr lang="en-US" dirty="0"/>
              <a:t>5.Then put the food coloring.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615" y="2432640"/>
            <a:ext cx="5048458" cy="378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3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962" y="238086"/>
            <a:ext cx="9144000" cy="1247767"/>
          </a:xfrm>
        </p:spPr>
        <p:txBody>
          <a:bodyPr>
            <a:normAutofit/>
          </a:bodyPr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633020"/>
            <a:ext cx="12192000" cy="48434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Ruler</a:t>
            </a:r>
            <a:endParaRPr lang="en-US" dirty="0"/>
          </a:p>
          <a:p>
            <a:r>
              <a:rPr lang="en-US" dirty="0"/>
              <a:t>Sand</a:t>
            </a:r>
          </a:p>
          <a:p>
            <a:r>
              <a:rPr lang="en-US" dirty="0"/>
              <a:t>Rocks</a:t>
            </a:r>
          </a:p>
          <a:p>
            <a:r>
              <a:rPr lang="en-US" dirty="0" smtClean="0"/>
              <a:t>Scissors</a:t>
            </a:r>
          </a:p>
          <a:p>
            <a:r>
              <a:rPr lang="en-US" dirty="0" smtClean="0"/>
              <a:t>2 liter Coke bottle</a:t>
            </a:r>
          </a:p>
          <a:p>
            <a:r>
              <a:rPr lang="en-US" dirty="0" smtClean="0"/>
              <a:t>Pin</a:t>
            </a:r>
          </a:p>
          <a:p>
            <a:r>
              <a:rPr lang="en-US" dirty="0" smtClean="0"/>
              <a:t>Dirty water</a:t>
            </a:r>
          </a:p>
          <a:p>
            <a:r>
              <a:rPr lang="en-US" dirty="0" smtClean="0"/>
              <a:t>Soil</a:t>
            </a:r>
          </a:p>
          <a:p>
            <a:r>
              <a:rPr lang="en-US" dirty="0" smtClean="0"/>
              <a:t>Plastic cup</a:t>
            </a:r>
          </a:p>
          <a:p>
            <a:r>
              <a:rPr lang="en-US" dirty="0" smtClean="0"/>
              <a:t>Food coloring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  <a:p>
            <a:pPr marL="0" indent="0">
              <a:buNone/>
            </a:pPr>
            <a:endParaRPr lang="en-US" sz="33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9937" y="414457"/>
            <a:ext cx="11055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Create</a:t>
            </a:r>
          </a:p>
          <a:p>
            <a:endParaRPr lang="en-US" dirty="0"/>
          </a:p>
        </p:txBody>
      </p:sp>
      <p:pic>
        <p:nvPicPr>
          <p:cNvPr id="1026" name="Picture 2" descr="C:\Users\Nancy\Desktop\purple\IMG_3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6" y="1177638"/>
            <a:ext cx="4910413" cy="533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ncy\Desktop\purple\IMG_3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911" y="1177638"/>
            <a:ext cx="4804954" cy="53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3766" y="605642"/>
            <a:ext cx="11055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Improve:</a:t>
            </a:r>
          </a:p>
          <a:p>
            <a:r>
              <a:rPr lang="en-US" dirty="0" smtClean="0"/>
              <a:t>1. Pay attention to layers.</a:t>
            </a:r>
          </a:p>
          <a:p>
            <a:r>
              <a:rPr lang="en-US" dirty="0" smtClean="0"/>
              <a:t>2. Make a hill.</a:t>
            </a:r>
          </a:p>
          <a:p>
            <a:r>
              <a:rPr lang="en-US" dirty="0" smtClean="0"/>
              <a:t>3. Get the right rocks.</a:t>
            </a:r>
          </a:p>
          <a:p>
            <a:r>
              <a:rPr lang="en-US" dirty="0" smtClean="0"/>
              <a:t>4. Make sure it’s the right amount of dirt.</a:t>
            </a:r>
          </a:p>
          <a:p>
            <a:r>
              <a:rPr lang="en-US" dirty="0" smtClean="0"/>
              <a:t>5. Bowl not large enough.</a:t>
            </a:r>
          </a:p>
          <a:p>
            <a:r>
              <a:rPr lang="en-US" dirty="0" smtClean="0"/>
              <a:t>6. Put in group effort.</a:t>
            </a:r>
          </a:p>
          <a:p>
            <a:r>
              <a:rPr lang="en-US" dirty="0" smtClean="0"/>
              <a:t>7. Make sure the tube is not clogged.</a:t>
            </a:r>
          </a:p>
          <a:p>
            <a:r>
              <a:rPr lang="en-US" dirty="0" smtClean="0"/>
              <a:t>8. Make sure the right materials are in order.</a:t>
            </a:r>
          </a:p>
          <a:p>
            <a:r>
              <a:rPr lang="en-US" dirty="0" smtClean="0"/>
              <a:t>9. Get along with group members.</a:t>
            </a:r>
          </a:p>
          <a:p>
            <a:r>
              <a:rPr lang="en-US" dirty="0" smtClean="0"/>
              <a:t>10. Make sure water is clean.</a:t>
            </a:r>
          </a:p>
          <a:p>
            <a:r>
              <a:rPr lang="en-US" dirty="0" smtClean="0"/>
              <a:t>11. Put in order.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3766" y="546265"/>
            <a:ext cx="11055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Present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70164"/>
            <a:ext cx="8347364" cy="626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6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3766" y="546265"/>
            <a:ext cx="11055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Resources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www.aquariumofpacific.org/downloads/IAFTM_AquiferLesson.pdf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eo.ucar.edu/kids/wwe/ground4.htm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en.wikipedia.org/wiki/Aquifer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4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396</TotalTime>
  <Words>253</Words>
  <Application>Microsoft Office PowerPoint</Application>
  <PresentationFormat>Custom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Slice</vt:lpstr>
      <vt:lpstr>Skillful Third graders Excitedly Motivated</vt:lpstr>
      <vt:lpstr>PowerPoint Presentation</vt:lpstr>
      <vt:lpstr>Imagine </vt:lpstr>
      <vt:lpstr>plan</vt:lpstr>
      <vt:lpstr>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DeKalb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aquifer</dc:title>
  <dc:creator>Student 262</dc:creator>
  <cp:lastModifiedBy>Nancy</cp:lastModifiedBy>
  <cp:revision>39</cp:revision>
  <dcterms:created xsi:type="dcterms:W3CDTF">2016-02-29T13:20:27Z</dcterms:created>
  <dcterms:modified xsi:type="dcterms:W3CDTF">2016-04-21T20:32:21Z</dcterms:modified>
</cp:coreProperties>
</file>