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sldIdLst>
    <p:sldId id="256" r:id="rId2"/>
    <p:sldId id="257" r:id="rId3"/>
    <p:sldId id="259" r:id="rId4"/>
    <p:sldId id="260" r:id="rId5"/>
    <p:sldId id="261" r:id="rId6"/>
    <p:sldId id="262" r:id="rId7"/>
    <p:sldId id="263" r:id="rId8"/>
    <p:sldId id="266"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dent 262" initials="S2"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2" d="100"/>
          <a:sy n="92" d="100"/>
        </p:scale>
        <p:origin x="-25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2-29T08:54:27.411" idx="1">
    <p:pos x="10" y="10"/>
    <p:text/>
    <p:extLst>
      <p:ext uri="{C676402C-5697-4E1C-873F-D02D1690AC5C}">
        <p15:threadingInfo xmlns:p15="http://schemas.microsoft.com/office/powerpoint/2012/main" xmlns=""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2-29T08:54:27.411" idx="1">
    <p:pos x="667" y="-1131"/>
    <p:text/>
    <p:extLst mod="1">
      <p:ext uri="{C676402C-5697-4E1C-873F-D02D1690AC5C}">
        <p15:threadingInfo xmlns:p15="http://schemas.microsoft.com/office/powerpoint/2012/main" xmlns=""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2-29T08:54:27.411" idx="1">
    <p:pos x="10" y="10"/>
    <p:text/>
    <p:extLst>
      <p:ext uri="{C676402C-5697-4E1C-873F-D02D1690AC5C}">
        <p15:threadingInfo xmlns:p15="http://schemas.microsoft.com/office/powerpoint/2012/main" xmlns=""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2-29T08:54:27.411" idx="1">
    <p:pos x="10" y="10"/>
    <p:text/>
    <p:extLst>
      <p:ext uri="{C676402C-5697-4E1C-873F-D02D1690AC5C}">
        <p15:threadingInfo xmlns:p15="http://schemas.microsoft.com/office/powerpoint/2012/main" xmlns=""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2-29T08:54:27.411" idx="1">
    <p:pos x="10" y="10"/>
    <p:text/>
    <p:extLst>
      <p:ext uri="{C676402C-5697-4E1C-873F-D02D1690AC5C}">
        <p15:threadingInfo xmlns:p15="http://schemas.microsoft.com/office/powerpoint/2012/main" xmlns=""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02-29T08:54:27.411" idx="1">
    <p:pos x="10" y="10"/>
    <p:text/>
    <p:extLst>
      <p:ext uri="{C676402C-5697-4E1C-873F-D02D1690AC5C}">
        <p15:threadingInfo xmlns:p15="http://schemas.microsoft.com/office/powerpoint/2012/main" xmlns=""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02-29T08:54:27.411" idx="1">
    <p:pos x="10" y="10"/>
    <p:text/>
    <p:extLst>
      <p:ext uri="{C676402C-5697-4E1C-873F-D02D1690AC5C}">
        <p15:threadingInfo xmlns:p15="http://schemas.microsoft.com/office/powerpoint/2012/main" xmlns=""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6-02-29T08:54:27.411" idx="1">
    <p:pos x="10" y="10"/>
    <p:text/>
    <p:extLst>
      <p:ext uri="{C676402C-5697-4E1C-873F-D02D1690AC5C}">
        <p15:threadingInfo xmlns:p15="http://schemas.microsoft.com/office/powerpoint/2012/main" xmlns=""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55F018-9A2B-47F3-A236-C7C6017DFA07}"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41421-AF2F-4851-8D4D-52ECD36CA770}" type="slidenum">
              <a:rPr lang="en-US" smtClean="0"/>
              <a:t>‹#›</a:t>
            </a:fld>
            <a:endParaRPr lang="en-US"/>
          </a:p>
        </p:txBody>
      </p:sp>
    </p:spTree>
    <p:extLst>
      <p:ext uri="{BB962C8B-B14F-4D97-AF65-F5344CB8AC3E}">
        <p14:creationId xmlns:p14="http://schemas.microsoft.com/office/powerpoint/2010/main" val="4252323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5F018-9A2B-47F3-A236-C7C6017DFA07}"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41421-AF2F-4851-8D4D-52ECD36CA770}" type="slidenum">
              <a:rPr lang="en-US" smtClean="0"/>
              <a:t>‹#›</a:t>
            </a:fld>
            <a:endParaRPr lang="en-US"/>
          </a:p>
        </p:txBody>
      </p:sp>
    </p:spTree>
    <p:extLst>
      <p:ext uri="{BB962C8B-B14F-4D97-AF65-F5344CB8AC3E}">
        <p14:creationId xmlns:p14="http://schemas.microsoft.com/office/powerpoint/2010/main" val="47914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5F018-9A2B-47F3-A236-C7C6017DFA07}"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41421-AF2F-4851-8D4D-52ECD36CA770}" type="slidenum">
              <a:rPr lang="en-US" smtClean="0"/>
              <a:t>‹#›</a:t>
            </a:fld>
            <a:endParaRPr lang="en-US"/>
          </a:p>
        </p:txBody>
      </p:sp>
    </p:spTree>
    <p:extLst>
      <p:ext uri="{BB962C8B-B14F-4D97-AF65-F5344CB8AC3E}">
        <p14:creationId xmlns:p14="http://schemas.microsoft.com/office/powerpoint/2010/main" val="4057093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5F018-9A2B-47F3-A236-C7C6017DFA07}"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41421-AF2F-4851-8D4D-52ECD36CA770}"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71897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5F018-9A2B-47F3-A236-C7C6017DFA07}"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41421-AF2F-4851-8D4D-52ECD36CA770}" type="slidenum">
              <a:rPr lang="en-US" smtClean="0"/>
              <a:t>‹#›</a:t>
            </a:fld>
            <a:endParaRPr lang="en-US"/>
          </a:p>
        </p:txBody>
      </p:sp>
    </p:spTree>
    <p:extLst>
      <p:ext uri="{BB962C8B-B14F-4D97-AF65-F5344CB8AC3E}">
        <p14:creationId xmlns:p14="http://schemas.microsoft.com/office/powerpoint/2010/main" val="1240121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A55F018-9A2B-47F3-A236-C7C6017DFA07}" type="datetimeFigureOut">
              <a:rPr lang="en-US" smtClean="0"/>
              <a:t>4/21/2016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41421-AF2F-4851-8D4D-52ECD36CA770}" type="slidenum">
              <a:rPr lang="en-US" smtClean="0"/>
              <a:t>‹#›</a:t>
            </a:fld>
            <a:endParaRPr lang="en-US"/>
          </a:p>
        </p:txBody>
      </p:sp>
    </p:spTree>
    <p:extLst>
      <p:ext uri="{BB962C8B-B14F-4D97-AF65-F5344CB8AC3E}">
        <p14:creationId xmlns:p14="http://schemas.microsoft.com/office/powerpoint/2010/main" val="1287277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A55F018-9A2B-47F3-A236-C7C6017DFA07}" type="datetimeFigureOut">
              <a:rPr lang="en-US" smtClean="0"/>
              <a:t>4/21/2016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41421-AF2F-4851-8D4D-52ECD36CA770}" type="slidenum">
              <a:rPr lang="en-US" smtClean="0"/>
              <a:t>‹#›</a:t>
            </a:fld>
            <a:endParaRPr lang="en-US"/>
          </a:p>
        </p:txBody>
      </p:sp>
    </p:spTree>
    <p:extLst>
      <p:ext uri="{BB962C8B-B14F-4D97-AF65-F5344CB8AC3E}">
        <p14:creationId xmlns:p14="http://schemas.microsoft.com/office/powerpoint/2010/main" val="3608292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5F018-9A2B-47F3-A236-C7C6017DFA07}"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41421-AF2F-4851-8D4D-52ECD36CA770}" type="slidenum">
              <a:rPr lang="en-US" smtClean="0"/>
              <a:t>‹#›</a:t>
            </a:fld>
            <a:endParaRPr lang="en-US"/>
          </a:p>
        </p:txBody>
      </p:sp>
    </p:spTree>
    <p:extLst>
      <p:ext uri="{BB962C8B-B14F-4D97-AF65-F5344CB8AC3E}">
        <p14:creationId xmlns:p14="http://schemas.microsoft.com/office/powerpoint/2010/main" val="3824770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5F018-9A2B-47F3-A236-C7C6017DFA07}"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41421-AF2F-4851-8D4D-52ECD36CA770}" type="slidenum">
              <a:rPr lang="en-US" smtClean="0"/>
              <a:t>‹#›</a:t>
            </a:fld>
            <a:endParaRPr lang="en-US"/>
          </a:p>
        </p:txBody>
      </p:sp>
    </p:spTree>
    <p:extLst>
      <p:ext uri="{BB962C8B-B14F-4D97-AF65-F5344CB8AC3E}">
        <p14:creationId xmlns:p14="http://schemas.microsoft.com/office/powerpoint/2010/main" val="2884770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55F018-9A2B-47F3-A236-C7C6017DFA07}"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41421-AF2F-4851-8D4D-52ECD36CA770}" type="slidenum">
              <a:rPr lang="en-US" smtClean="0"/>
              <a:t>‹#›</a:t>
            </a:fld>
            <a:endParaRPr lang="en-US"/>
          </a:p>
        </p:txBody>
      </p:sp>
    </p:spTree>
    <p:extLst>
      <p:ext uri="{BB962C8B-B14F-4D97-AF65-F5344CB8AC3E}">
        <p14:creationId xmlns:p14="http://schemas.microsoft.com/office/powerpoint/2010/main" val="3746688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5F018-9A2B-47F3-A236-C7C6017DFA07}"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41421-AF2F-4851-8D4D-52ECD36CA770}" type="slidenum">
              <a:rPr lang="en-US" smtClean="0"/>
              <a:t>‹#›</a:t>
            </a:fld>
            <a:endParaRPr lang="en-US"/>
          </a:p>
        </p:txBody>
      </p:sp>
    </p:spTree>
    <p:extLst>
      <p:ext uri="{BB962C8B-B14F-4D97-AF65-F5344CB8AC3E}">
        <p14:creationId xmlns:p14="http://schemas.microsoft.com/office/powerpoint/2010/main" val="316888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55F018-9A2B-47F3-A236-C7C6017DFA07}"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41421-AF2F-4851-8D4D-52ECD36CA770}" type="slidenum">
              <a:rPr lang="en-US" smtClean="0"/>
              <a:t>‹#›</a:t>
            </a:fld>
            <a:endParaRPr lang="en-US"/>
          </a:p>
        </p:txBody>
      </p:sp>
    </p:spTree>
    <p:extLst>
      <p:ext uri="{BB962C8B-B14F-4D97-AF65-F5344CB8AC3E}">
        <p14:creationId xmlns:p14="http://schemas.microsoft.com/office/powerpoint/2010/main" val="177716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55F018-9A2B-47F3-A236-C7C6017DFA07}" type="datetimeFigureOut">
              <a:rPr lang="en-US" smtClean="0"/>
              <a:t>4/21/2016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F41421-AF2F-4851-8D4D-52ECD36CA770}" type="slidenum">
              <a:rPr lang="en-US" smtClean="0"/>
              <a:t>‹#›</a:t>
            </a:fld>
            <a:endParaRPr lang="en-US"/>
          </a:p>
        </p:txBody>
      </p:sp>
    </p:spTree>
    <p:extLst>
      <p:ext uri="{BB962C8B-B14F-4D97-AF65-F5344CB8AC3E}">
        <p14:creationId xmlns:p14="http://schemas.microsoft.com/office/powerpoint/2010/main" val="63081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A55F018-9A2B-47F3-A236-C7C6017DFA07}" type="datetimeFigureOut">
              <a:rPr lang="en-US" smtClean="0"/>
              <a:t>4/21/2016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BF41421-AF2F-4851-8D4D-52ECD36CA770}" type="slidenum">
              <a:rPr lang="en-US" smtClean="0"/>
              <a:t>‹#›</a:t>
            </a:fld>
            <a:endParaRPr lang="en-US"/>
          </a:p>
        </p:txBody>
      </p:sp>
    </p:spTree>
    <p:extLst>
      <p:ext uri="{BB962C8B-B14F-4D97-AF65-F5344CB8AC3E}">
        <p14:creationId xmlns:p14="http://schemas.microsoft.com/office/powerpoint/2010/main" val="1043650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A55F018-9A2B-47F3-A236-C7C6017DFA07}" type="datetimeFigureOut">
              <a:rPr lang="en-US" smtClean="0"/>
              <a:t>4/21/2016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BF41421-AF2F-4851-8D4D-52ECD36CA770}" type="slidenum">
              <a:rPr lang="en-US" smtClean="0"/>
              <a:t>‹#›</a:t>
            </a:fld>
            <a:endParaRPr lang="en-US"/>
          </a:p>
        </p:txBody>
      </p:sp>
    </p:spTree>
    <p:extLst>
      <p:ext uri="{BB962C8B-B14F-4D97-AF65-F5344CB8AC3E}">
        <p14:creationId xmlns:p14="http://schemas.microsoft.com/office/powerpoint/2010/main" val="3686067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9A55F018-9A2B-47F3-A236-C7C6017DFA07}" type="datetimeFigureOut">
              <a:rPr lang="en-US" smtClean="0"/>
              <a:t>4/21/2016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BF41421-AF2F-4851-8D4D-52ECD36CA770}" type="slidenum">
              <a:rPr lang="en-US" smtClean="0"/>
              <a:t>‹#›</a:t>
            </a:fld>
            <a:endParaRPr lang="en-US"/>
          </a:p>
        </p:txBody>
      </p:sp>
    </p:spTree>
    <p:extLst>
      <p:ext uri="{BB962C8B-B14F-4D97-AF65-F5344CB8AC3E}">
        <p14:creationId xmlns:p14="http://schemas.microsoft.com/office/powerpoint/2010/main" val="2983890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5F018-9A2B-47F3-A236-C7C6017DFA07}"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41421-AF2F-4851-8D4D-52ECD36CA770}" type="slidenum">
              <a:rPr lang="en-US" smtClean="0"/>
              <a:t>‹#›</a:t>
            </a:fld>
            <a:endParaRPr lang="en-US"/>
          </a:p>
        </p:txBody>
      </p:sp>
    </p:spTree>
    <p:extLst>
      <p:ext uri="{BB962C8B-B14F-4D97-AF65-F5344CB8AC3E}">
        <p14:creationId xmlns:p14="http://schemas.microsoft.com/office/powerpoint/2010/main" val="3495613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A55F018-9A2B-47F3-A236-C7C6017DFA07}" type="datetimeFigureOut">
              <a:rPr lang="en-US" smtClean="0"/>
              <a:t>4/21/2016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F41421-AF2F-4851-8D4D-52ECD36CA770}" type="slidenum">
              <a:rPr lang="en-US" smtClean="0"/>
              <a:t>‹#›</a:t>
            </a:fld>
            <a:endParaRPr lang="en-US"/>
          </a:p>
        </p:txBody>
      </p:sp>
    </p:spTree>
    <p:extLst>
      <p:ext uri="{BB962C8B-B14F-4D97-AF65-F5344CB8AC3E}">
        <p14:creationId xmlns:p14="http://schemas.microsoft.com/office/powerpoint/2010/main" val="1024882666"/>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comments" Target="../comments/comment6.xml"/></Relationships>
</file>

<file path=ppt/slides/_rels/slide8.xml.rels><?xml version="1.0" encoding="UTF-8" standalone="yes"?>
<Relationships xmlns="http://schemas.openxmlformats.org/package/2006/relationships"><Relationship Id="rId3" Type="http://schemas.openxmlformats.org/officeDocument/2006/relationships/hyperlink" Target="http://www3.epa.gov/safewater/kids/flash/flash_aquifer.html" TargetMode="External"/><Relationship Id="rId2" Type="http://schemas.openxmlformats.org/officeDocument/2006/relationships/hyperlink" Target="https://eo.ucar.edu/kids/wwe/ground4.htm" TargetMode="External"/><Relationship Id="rId1" Type="http://schemas.openxmlformats.org/officeDocument/2006/relationships/slideLayout" Target="../slideLayouts/slideLayout7.xml"/><Relationship Id="rId5" Type="http://schemas.openxmlformats.org/officeDocument/2006/relationships/comments" Target="../comments/comment7.xml"/><Relationship Id="rId4" Type="http://schemas.openxmlformats.org/officeDocument/2006/relationships/hyperlink" Target="http://www.aquariumofpacific.org/downloads/IAFTM_AquiferLesson.pdf" TargetMode="Externa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NUL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IQEBIQEBIREBUVEBAQFhcVEA8VEBYWFREWFxURFRcYHSggGBolHRUVITEiJSkrLi4uFx8zODMsNygtLisBCgoKDg0OGxAQGzAlHyUtLS0yLi0tLS8tLS8tLS0tLi0tLS0tLS0tLS0tLS0tLS0tLS0tLy0tLS0tLy0tLS0tLf/AABEIAOEA4QMBEQACEQEDEQH/xAAbAAEAAgMBAQAAAAAAAAAAAAAAAwQCBQYBB//EAD8QAAIBAQQGBgcGBQUBAAAAAAABAgMEBREhEjFBUWFxBhMigZGxMlJiocHR8BUjQnKy4RQkM4KSB3OiwvFD/8QAGwEBAAMBAQEBAAAAAAAAAAAAAAMEBQIBBgf/xAA6EQACAQIEAggFAwMCBwAAAAAAAQIDEQQSITEFgRMiMkFRYXGhkbHB0fAjQuEUM/E0UgYkQ3KissL/2gAMAwEAAhEDEQA/APuIAAAAAAAAAAAAAAAAAABhWqKMXJ7F9IirVVSpucu46jFydkRWSrJ4xn6UXnuweaa8u4r4OtOacKvbjv6PVP6eqZ3VilZx2ZYLpEAAAAAAAAAAAAAAAAAAAAAAAAAAAAAAAAAAAAAAAVqnbqKOyOE5c/wr49yKNX9auqfdHrP1/avryRNHqwcu96ff7C1dmUamxdmX5W9fc/NnmK/SnHELZaS9H38n7Nin1k4c16/yWS+QgAAAAAAAAAAAAAAAAAAAAAAAAAAAAAAAAAAAAAwrVFGLk9SWJHWqxpU3OWyOoxcmkiOyU2o4y9KT0pc3s7lgu4gwdKUKd59qWr9X3clpyOqsk3ZbLQzqNPFPNPFMkqNSTjLZ6HkbrVEVink4PXB6PNfhfh5EGBqPI6Uu1DT1Xc+a90zutHXMtn+Msl4hAAAAAAAAAAAAAAAAAAAAAAAAAAAAAAAAAAAAKtbtzUNkcJy/6x+PcUK361eNLuj1pf8AyvjryRNDqQcu96L6lovkJVqyzZn1p2myeK0IHU0Zxns9GXJvJ9z82VJVeiqxq93Zfo9nyfs2SKOaLjzRsTbKgAAAAAAAAAAAAAAAAAAAAAAAAAAAAAAAAAAMKtRRi5PUliR1asaUHOWyVzqMXJ2RDY4NR0pelJ6T79S7lgirg6cowzz7UnmfPZclZElVpuy2WhPiW7kRRtcsJvu8jJxcrVWizSV4kEpYrB7cipKSkmnsyVK2pdu6tpRweuPZfFbH4Gpw6u6lLJLeOj+j5r3uVq8MsrrZlo0CEAAAAAAAAAAAAAAAAAAAAAAAAAAAAAAAAAp2p6c409i7cu70Y+PkZuKfTVo0O5daX0XN68iemssXPkvqWMS3mI7HmJ5mFjVXlUwqNcF5GLxGdq7XoXKEbwRW64o9ITZSWyWrQqJ7H2Xyep9zJcLiehrqT2ej+j5P2ucVKeaDXM3x9WZoAAAAAAAAAAAAAAAAAAAAAAAAAAAAAAAMas1FOT1JNkdWpGnBzlslc9jFydkUrJjg5y1zek+WxeBmYNSyurPtTd39FyRZq2vlWyJnItZiOx5pHmbUWNFflXCvJcI+RhcVlbEv0Rfwsb00UOvMzpCxlHXnLndWGU6e5rX1lNY649l/Bn13CsV09BX7UdH9HzXvcysTTyT8mXzSK4AAAAAAAAAAAAAAAAAAAAAAAAAAAAABr7wnpSjSWr05clqXezI4hPpakcOtu1L0Wy5stUFli58kZuRLc5seORzcWPFLM8UtT2xzvSOX8xLlD9KMbi/+qfoi/g/7S5msUzLLVj3TPDyxsrit3V1Um+zLsv4P64l/hmJ6DEJvaWj+j5P2bK+JpZ4abo7E+0MYAAAAAAAAAAAAAAAAAAAAAAAAAAAAGFWoopybwSTZxUqRpxc5PRHsYuTsjVWRt41Ja5vHktiMHCuUr1p7z19F3Iu1LK0FsiZyLLkR2MXI5zHtjxSzXMJ6oW0Oc6US/mp/lh+lGXxf/VP0Rfwa/RXM1WmZhase6Z4LHqmeNHljubhtyrUYtvtR7L35bT7HheK6egsz6y0f35oxcVS6OemzNkaRWAAAAAAAAAAAAAAAAB42eNpbgina6a1zj/kivPGYeHamviiRUpvZMgnetJfib5RZVnxfCR/df0TJFhaj7ivO+47IyfPBfMqT49SXZg362X3JFgpd7K878lshFc238itPj1V9mCXNv7EqwUe9led71XtUeUV8SpPjGLls0vRfe5IsLTXcV6luqPXOf+TXkVZ43ET7VR/G3ysSqjBbJFeU8deZWk3J3epIlY3FjtGlFY61l8mfQYSv0lNX3RRqwyyJXIsORxYxcjlyPbHkZZrmjyL6yDWhznS2X83P8sP0opcX/wBU/RF3Bf2VzNPpmYWz3TPBYloQlOSjFNtnUKcpvLFanMpKKuzpLLYYQgoySk9be3HhwNOGGpRjaSu/EoSqyk7pk6jh6M6keVSWHgyVRy9mUl6Sf1OG77pPkZq1VVqrN/mhCXyJViMRHap8Un9jl06b3j7skjelZa+qn3Ti/iSriGJW+V/Ffc5dCm/FEsb7kvSov+2pF+eBLHisv3U/g0/nY5eFXdL4r/JLG/aX4lUhzpt/pxJo8VofuUl6p/S5w8LPus+f3J6d7UJaqsFzei/fgTR4hhpbTXN2+Zw8PVX7WWqdSMs4tS5NMtRnGWsXciaa3Mzo8AAANXe1orU+1DBx4JaS8TE4nXxdB5oPqem3r9y5h4Up6S3NP9qyl/8ASS79HyMKeNxM95vk7fKxdWHhH9pjObevF8ypNuT62vqdpJbGGJyenjYBi5A9PHI8Bi5AHjkD0xcgC3dtoUZaL1PLvL2ArKFTLLZkNaF43Rs6qcXgzYqRcHZlSLurkbmROR3YxjPNc15nkZdZBrQ5npVVxtU37MP0or8Td8Q35Iu4NWpLmanTM8tElGMpyUIpuTeCS2s9jCU5KMVqzmTUVdnZXbYY2eODwc2s3ux2L68zcpUY4ZW/d3mXUqOq/ItyrJ68GSOonuRqLRDNRfDkQyjBnaciCdPc/EhlDwZ2pETUt3hmRNT8Dq6PMGOsNDGTaI5TaOkkzzSx15kTrXPcoVKOvRXcsH7iJyh4HV5eJlO3KlrrShw6yT8I5+RJHE1I9mclzf10POiz/tT5Fi6b3rV56NJylFa5zjFRXLBYtl7CYvHVamSnK/jdKyXna38kVfD0qcbzVvQ6TQn6y/x/c+jyVf8Ad7fyZt4+HuSSimsHmnkTSipKz2OU7ao5e/Ln0MZwzjt4fW8+T4hw54Z54dj5fx5mrhsTn6stzT07VKGWtbmUI1bbq5acEy5RtlGWUm6b/wCP14E8YYap35X7fnwIZRqR21Ln2fJrSpuNRb4tHcuF1rZqdpLyI/6iKdpaFWdJp4NNPc00ylKjKLyyVn5kykmroy/h2df007XPOkRC4kThY6uYtHmU9ueNDKLmLR5lPbm9u+v19Pq5f1ILsv1l9fA+iwdb+qpdFLtx281+b8mUKsOinmWz9ivJvUV3e9jsR1rmhHdB7HK3+nKvJ8I/pRFjYuVVv0LuHdqaRrHiim4tFi52FxWRWSkrRVX3tRNU4vXGO9rf+y2s1qKjgqXSz7ctl4fn8GbXm688keytxK2Y5t8Si8Td3bOlTsYu1nP9Qe9GY/xY/qD3oz1WjE5/qB0ZsLKsS9RlcgnobBUMVqL/AEd0QZivaLIt2BVq4OU9kSQqnP2q8acJOKlpNa9y+PkZlXBql258kXqcZTV7GqtV5Tnkm4rhl+/vKzyLZFmNJLcluS5p2meCyinjKX1tJsNh6mJqZKfN9yX5su85r4iNGN2fR7DY4UYKFNYJeL4s+xwuFp4aGSHN97fiz56rVlUlmkWCyRgA8axyeZ40mrMJ2OWv259DGpD0dvs8+HE+T4lw14d9JT7H/r/HyNXDYnP1Zb/M52pEyky+mY0q06bxpylB+y2vHeS06s6bvBteh5KMZK0lc3d19IaknoVlCqt7ilL3Ze42MNxGdTq1kpLzWv29ilWwkI6w0OgU6Mo446HPUa3RUJR00KP6ifiULXdsn2qeFRb4tGRieG1b5oaryLNPER2loa2dNp4NNPc1gzLlTcXaSsyypJ7GDRzlPbnjQyntySztxkpReDTxRLRzQmpx3RzOzVmbq0QVWKrRWD1TW57zdqwVaHTQ370UYtweR8iqolVRJWznbfRxm3wXkeVoXlctU5WRbuK6Ytu0Vl93TeKXryWpcUve+8kw+HhG9ar2Y+7/AD3I69d/24bv2I70tEq1RzlyS2JbEjExtadeo6kuXkvAmowVOOVFRNlLpGTWRlFM5dRixNTptvBLF8NZ4pSk7LVnjsjZWW560s3HQW+Tw92s0sPwrGVdcuVeentv7FeeJpR0vf0L1K0Walk6yqS3Qz7sV80b2HwlKj253fkVZdLPaNl5l1XpDDsrDnrNKNSCXVRXdGV9TnL7tUqmWk89mOC9xRxNfTVl6hTUe45ydBReC+uJ81Xnmlc04vQ2NyXNK0zwWUV6Uti4czrC4WpiZ5Ic33L87kQ4jERpRu9z6HYrJCjBQprBLxfFn2eGw1PDwyU192/FmBVqyqSzSJywRgAAAA8axyeZ40mrMHLX9c2hjUprs7V6v7eR8pxLhjoXq0ux3rw/j5ehq4bFZ+rLf5nOVImQmX0V5TcXiiWnNxd0etXJKl7S0cMzQWNdrEXQK5qVbq0J6dOpOm/Zk14rb3nEMROMrxdid0oSVpK5uLJ04rxWjaKdO0x3tKE+eKWHuL8eIuSy1YqSKsuHw3g3E2tDpBYK34p2aW6a7Pji170HSwlXsNxfnt+cyF0cRDdZl5FxWfHOEo1E9Ti1mV54KcdtV5HPSeOhJTpCFK2545F+xScHweTW80MM3Tfl3kFRZkSVqGDy1PNfIkqUVF6bHMZ3WpqKVg6ySWpbXwCpZmTOplRdt70lGnFYQisElq5lTG1c9oR7KPKSt1nuzWTs2OSWPJGLUptuyVy0pW3MqdzyecnGnHa5SSOqXCK9V3laK8xLFQWi1fkQWq32CzZTqTtMvVprs+OKX/IuQwGAo/3Jub8tF7fcJYqp2VlXn+fQ1lp6b1EnGy0KVBb2tOfPYvHEsrHwpK1CCiSR4enrVk2c/brwtFo/rValTg5YQ7orsrwKlXF1KnakXKdGnT7EUvzxJ7ur6OR5Tr2OakLm7p3hlrLX9VoVXRFSvlxf1gZ+IxWY7hTJrnuiVpnuin2pfBcSLB4Spi6mWO3e/D+fIV8RGjHzO+sllhSgoQWCXv4vifaYfD08PBQprT5+bMGpUlUlmkTE5wAAAAAAADxoNX0YOVv+5dDGpTXZ1tbY8fy+R8nxPhbo3q0l1e9eH8fL021cLis3Vlv8zmqsDGUi+mVKtIkUjtMqVaZIpHSZUqUyVSPSrUpkikdE13RqRljTlKHJtJ81tJqdbK9GcVFFrVHY3ZedZJKUus5ouxruW6M+pRj3HQ2S3KWuLXLNFqDTKs4NG2pYSWTxLcY3RWejI1RUVuPKkXayOlK7KNorRWzHyKM6UVuTxTZqrXeNRZRwhyWZXnVcFaCsWIUovfU528JSnnOUpc23hy3GXXqSk+s7l+kox2RqJUsXiRKVkT3M40DxzPLkkaBy5i5JGgcOZ5cs0KGGZxKo9jls3FzXRK0S3RXpS+C4lnA4Gpi52WiW7/O8q4jERpR8zu7LZo0oKEFgl9YvifbUKEKEFCCskYdSpKcs0iYmOAAAAAAAAAAAGAcn0guPQxq0l2dcor8PFez5ctXynFOFdFetRXV714ea8vl6bauFxWbqT3+ZzM4mGmaCK1SmdqR0V5Wds7zntzxWRbj3pGe3Lt33fOo8IQlPlFtLm9SJ8PCpUfUi36EdSpGK6zsdNZOj9SKxqOFPm037svebMMHOEc1RqPP8+ZnzxUW7R1NnZ7FCO1y8iaM4Lsu5BKUmXVOMMtpdpSIWmy1XRJWll1I4GvrUKctbcfIpSqUpaSdixFzW2prrXck2saco1FwaT+XvIKmDlNXpNSJoYmK0krHN3lY5wynCUOaaXc9TMTE06lN9eLXI0aVSMuy7lCNApORPckjROXI8uSKkc5jm5mqZ5c8ubO57plXlugvSl8FxL2AwE8XOy0it39F5lfEYhUl5ncWazxpxUILBL6xZ9vRowowUIKyRiTnKcs0iUlOAAAAAAAAAAAAAAADlL/uDRxq0V2dcor8PtR4cNnl8rxXhOS9agtO9eHmvLy7vTbUwuLv1J7+JoIWRvUj56LcnZGg5W3L9nuaOurUjBblnI0KWFprWtUUV7/nIglXltCNy/ThZKXoUnWe+o8vDV7iw8dw/D/2qbm/GW35yIsmIn2pWXl+fUkletV5R0aa3RSRWqccxVTSForyX1f0sFhKa1er8z2lJt4ttve3ixSnKbvJ3fmJJLRFrrlCLk9n1ga+HVyu1d2NY7di28TRU7bHfRnUt4otyaasygtDV2xOL4bDExcXTdnsW6TzI11Ss08U2nweDMmdVxd4uz8i0op7nkb6qRyejUW6Sx951DjWJp6SakvNfX73PHhKctVo/IwqVLJV9Ok6Mt8H2fD9iZ4zAYhfqU3B+K2/OQUMRDsyuvP8APqUa12x106imuOTKlTCwetKaa9yaNaX71YqOk1rKEk4uzJk7mwui6pV5boL0pf8AVcS/w7h88XPwit39F5/Ir4jEKkvM7Wz0I04qEFglqPuKNGFGChBWSMWc3N5pEhKcgAAAAAAAAAAAAAAAAAHE10tObWScpNYZZY5H5jial603HRXfzPoILqpPwMcCvds7PUdRhc8bJIxLEKZw2WqCzwNLDwbaityCbtqaa/71Wn1UXq1/L64G02qSyLmd0KTazso07VkedISOB9ChPsr8q8jSzaGO1qYVYqa0Ht1PcyCpCNaOSXI6i3F3RzNtxhJxlk19YnyeKjKlNwnujUptSV0UnIo7k5i5CwIpzO0gQTrPeyS19zpI+g9HqilZqTWC7OGW9Npv3H3XC2nhIW8PloYOKTVWVzYl8rgAAAAAAAAAAAAAAAAAEVqqaMJy3Rk/BEGJqdHRnPwTfsd045ppeZxeJ+YpH0B7FEsaZy2SxiWYUzhsmjEtQpkbZF0gtysdn0sutqYxpx3LbJ8F8ltNqlSWFpdJLtPZEdGPT1Mv7VufPKdaWLbbbbbb2tvWyi6jNhxXcXadoPHVInA+n0Kv3cH7Ef0o2c+iMKUesz1YyeRyk5vQaI8va7uup4x/qRWXtLbFjiGAWKo3j247efl+d57h6/RT12ZyEmfGuLTszXI5zCQK85kiR0V5zJEj07voPW0rM4+rUku5pP5n1nBJ3oOPg/nZ/cxuIRtVv4o6E2SiAAAAAAAAAAAAAAAAAAa+/amjQnx0Y+LWPuxMrjVTJg5277L4v7FnCRvVRy0YnxEKZrtk0IlqFMjbJoxLMKZw2W6WhThKvWejTprSfF7Et+zLijWweGjrVqdmPuV5ylJqEN2fNr7vOdrryrTyxyjHZGK1R+L4tlTE4h1puTNihRjRgoIrQgVWyS5PCBG2eXPpdil91T/26f6UbkX1V6GHNdZ+pZjUJozsRtE9OtgWIVLO5w4ml6TXdl/EU1k/TW5+t8zH4xgU/wDmaa/7l9fv8S3g63/TlyOYkzARokUkdo6I5ROkz06zoDV/rQ/LLzRv8CqdecPJP4f5MziUdIyOwPpTKAAAAAAAAAAAAAAAAAANL0mn2acN82/8V+58/wD8QS/ThT8Xf4L+S9gV1pS8jTQiYMKZdbJ4QLUKRG5F2y2VyaX0jQw+Fc5WIKlSyucd01vtVpqz0X91SebWqc1rfFLZ3vceY/Ep/o0+yvdl/BYfIukn2n7I5yEDLbLzZPCBw2c3J4QI2zk7yxS+5pf7VP8AQjcpv9OPojJmuu/VkmmM1jmxJCoSRqnLiXbPVWalg4tYNPU0y3RrLaWzIpxe63NTb7ijHHRzi81y3GdiOFxh2du4tUsU5b7nNWqhoSwMGrDJKxowlmRWkjlMkN30Lq6Np0fWhJeGfwNThFTLi4rxuva/0KePjejfwO9PsjCAAAAAAAAAAAAAAAAAAOdv6WlXjH1aePfKWHwR8zxdueJjDwjf4v8Ag0cLpSb8WQ0qJBToncplulRL1OiQymavpjfH8NS/h6T+9qR7TWuEPm80u97iXF1lhqfRx7T38iXB0Olnnl2V7s+fQgYDZstk0IkbZy2WIQOGzy5Yp0SJyObnZWJfdU/yR8kbdKX6cfRGZPtv1JGjyUjxGJA5tHdjKhLB5ilWyyuzyUbo21OtGa6tvDHJPiblHFQqropPfYpypuLzI4q+YuNWUZLBp/8AjXA+XxsZwrOMlZo2cPaUE0aucyukWUixcVp0LVRl7aT5PItYWWStCXg189fYjxEM1KS8j6ifeHzAAAAAAAAAAAAAAAAAABzFqenaK0t0owX9sVj7z5fEdfFVJeDS+CNOHVpRXMkhEkhBnLZJbLdGyUZV6mb9GEcc5SepfWxMvRkqFN1Z8kRxputNQjzPmdprTrVJVaj0pSk5N/BcNncfPVasqknKW7NyEVCKjHZGVOkQOR7ctUqBFKZzcu2eyttJJtvYliyO7k7R1Zy5Jas6S7ejEpYSqvQW5en8kbOE4HVqdas8q8O/7L39DPrY6K0hr8jc1bp0V908kvRk/KWzvx7jUq8LcV+g+T+j3+N+RUjibvrrmijOLTwknF7n8N/cY9XNCWWas/B/TufItRs1damDK8pHaRHKRDJnaRFKo95E5PxO1EzvOgrXR0o/1qa/zju5/HmbSkuIUNf7sP8AyX57+pDTbw1Sz7EvZ/n5ocTUmZKia6RDGtoyjLdJPwZ3l0Ost0fZLPU0oRkvxRjLxWJ91Rnnpxmu9J/E+QnHLJx8CQkOQAAAAAAAAAAAAAAAAcvYFpJz9ec5+Mnh7sD5nDrOnP8A3Nv4s06ujy+CSLc5Rpxc5vBIvRjGKvLYh1k7I4S/Lxlaquk8dCOKguG2XN/IxcZi3Wn5LY1sPRVKNu/vK1KgZ8pk1y5QszbwSxInK+iOWzo7s6MznhKp92t3433bO81sJwWvW61Tqx9/h3c/gUa2OhHSOr9jqLFd9OisIRS465PvPpsLgaGGX6cdfHv+Jl1a86naZaLZEADCrSjNYSSa4kdWjCrHLNXR1Gbi7pmqtd1NZ03j7Lefc/n4mDiuDSWtB38n9H9/iXaWLT0n8f4NPWxi9GScXuawZg1IyhLLNWfgzQjaSutivOZXZKkY0rS4SUovNe/emKVadGanDdflj2VJTjlZrOk9kT/maS7Mn216st/f9azXrKFZdNT7915nuFk4/pT3W3ocxUmQJF9I+vdFLT1ljoS9hRf9rw+B9Vw2WbDR8rr4O3yPlcdDLiJL81NsXioAAAAAAAAAAAAAAAVrxq6NGpLdTk1zwyK+LqdHQnPwT+RJRjmml5mustFU6ccclGCxb1LBZszaFNQppPuRZnLNJ27zkb/vN15aEcVBZc19Z+BkY3GZ3ljsaWGoZFd7mvo2cypTLTZ0N2dG6k8HP7uPFdp8kaOE4TiMR1pdWPi9+S+9ijWxsIaLVnU2C7aVFdiOfrPOX7H0+E4dQw2sFd+L3/jkZdXETqbvTwLuJeIBiAMQBiAMQBiARWizwqLCcVJe9cnsIa+HpV45akbr828DunUlTd4uxoLfcMli6T016rwUu56mfOYvgU49ag7rwe/x7+ZqUMfF6VFbz7jnq+MW4yTi1rTTTPnqlOUJZZKz8zVi01dHlK0JYxlnCSwkviT4Ws6T8mcVIZtVujk73s7o1HHWtcXvRo5VutixTnmR9E/0xtWnY5Q9SrJd0kmvibvCn+nKPn80YXFo2qqXijrzVMsAAAAAAAAAAAAAHjYBQvR6UFD1pwj3aSb9yZn8S1oqH+6UV73fsmT4fSebwTZznSe8XJ/w9N5J9tra9kO7bx5GJxTGJfowfr9vuaODoadJLl9zX2G5pSzl2Fx1+BSwvDcRidUrR8X9F3/LzJq2Mp09N2dFYaFGj6KTfrPN924+mwnCqGG6yV5eL+nh8/Myq2KqVN9F4Fx29bzSKx47wW8Ax+0VvAH2kt4A+0lvAH2kt4A+0lvAPVeK3gHqvBbwDJW9AENr6qssKkVLc9UlyZXxGFpYhWqRv8/iS0q06TvBnN3hcko4uk+sW54Ka+DPnMVwOpDrUXmXh3/ya1HiMJaVNH7HN3rR6yDg1hKPo45NP1WZ1KcqTyyRoRavdG1/0lteFS00Xk9GM8PyvRfmfRcMklUa8V8v8lDi0bxjLzPpiZtGGegAAAAAAAAAAAAEdQA1N46eMdDJrSeO54YY8XmzOx9KvUlTVJbNu72Wll67u3oWKEoRvn/yainZI09Sxe1vNkeF4RRovPPrS8X9F97s7rYypU0Wi8jypWkapUIJVpAEUq8gDCVeQBG68gDHr5ADr5ADr5ADr5AGSryAJFXkASRrSAJYVpAFinVYBlXsUK6wqRz2SWUl3/MrYjCUq66618e8mo4ipSfVfLuKVy9HKlmt0a8Gp05QnTnsksVjGTW3NJZFLDYGph6qs7x19V+OxdrYyNai4vRncRNYzDMAAAAAAAAAAAAAxkgCtVo4gFSpY8QCGV3gEUrtAMHdnAAxd18ADB3VwAPPsngAPsngAPsngAPsngAZK6uABkrr4AGSuzgASRu0AljYACenZMAC3SpYAFhIA9AAAAAAAAAAAAAPGAYsAxYBiwDEA8APAAAYgAAAHoB6gAAZIAAGSAMkAZoAyQAAAAAAAAP/2Q=="/>
          <p:cNvSpPr>
            <a:spLocks noChangeAspect="1" noChangeArrowheads="1"/>
          </p:cNvSpPr>
          <p:nvPr/>
        </p:nvSpPr>
        <p:spPr bwMode="auto">
          <a:xfrm>
            <a:off x="155575" y="-2019300"/>
            <a:ext cx="4056822" cy="40568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IQEBIQEBIREBUVEBAQFhcVEA8VEBYWFREWFxURFRcYHSggGBolHRUVITEiJSkrLi4uFx8zODMsNygtLisBCgoKDg0OGxAQGzAlHyUtLS0yLi0tLS8tLS8tLS0tLi0tLS0tLS0tLS0tLS0tLS0tLS0tLy0tLS0tLy0tLS0tLf/AABEIAOEA4QMBEQACEQEDEQH/xAAbAAEAAgMBAQAAAAAAAAAAAAAAAwQCBQYBB//EAD8QAAIBAQQGBgcGBQUBAAAAAAABAgMEBREhEjFBUWFxBhMigZGxMlJiocHR8BUjQnKy4RQkM4KSB3OiwvFD/8QAGwEBAAMBAQEBAAAAAAAAAAAAAAMEBQIBBgf/xAA6EQACAQIEAggFAwMCBwAAAAAAAQIDEQQSITEFgRMiMkFRYXGhkbHB0fAjQuEUM/E0UgYkQ3KissL/2gAMAwEAAhEDEQA/APuIAAAAAAAAAAAAAAAAAABhWqKMXJ7F9IirVVSpucu46jFydkRWSrJ4xn6UXnuweaa8u4r4OtOacKvbjv6PVP6eqZ3VilZx2ZYLpEAAAAAAAAAAAAAAAAAAAAAAAAAAAAAAAAAAAAAAAVqnbqKOyOE5c/wr49yKNX9auqfdHrP1/avryRNHqwcu96ff7C1dmUamxdmX5W9fc/NnmK/SnHELZaS9H38n7Nin1k4c16/yWS+QgAAAAAAAAAAAAAAAAAAAAAAAAAAAAAAAAAAAAAwrVFGLk9SWJHWqxpU3OWyOoxcmkiOyU2o4y9KT0pc3s7lgu4gwdKUKd59qWr9X3clpyOqsk3ZbLQzqNPFPNPFMkqNSTjLZ6HkbrVEVink4PXB6PNfhfh5EGBqPI6Uu1DT1Xc+a90zutHXMtn+Msl4hAAAAAAAAAAAAAAAAAAAAAAAAAAAAAAAAAAAAKtbtzUNkcJy/6x+PcUK361eNLuj1pf8AyvjryRNDqQcu96L6lovkJVqyzZn1p2myeK0IHU0Zxns9GXJvJ9z82VJVeiqxq93Zfo9nyfs2SKOaLjzRsTbKgAAAAAAAAAAAAAAAAAAAAAAAAAAAAAAAAAAMKtRRi5PUliR1asaUHOWyVzqMXJ2RDY4NR0pelJ6T79S7lgirg6cowzz7UnmfPZclZElVpuy2WhPiW7kRRtcsJvu8jJxcrVWizSV4kEpYrB7cipKSkmnsyVK2pdu6tpRweuPZfFbH4Gpw6u6lLJLeOj+j5r3uVq8MsrrZlo0CEAAAAAAAAAAAAAAAAAAAAAAAAAAAAAAAAAp2p6c409i7cu70Y+PkZuKfTVo0O5daX0XN68iemssXPkvqWMS3mI7HmJ5mFjVXlUwqNcF5GLxGdq7XoXKEbwRW64o9ITZSWyWrQqJ7H2Xyep9zJcLiehrqT2ej+j5P2ucVKeaDXM3x9WZoAAAAAAAAAAAAAAAAAAAAAAAAAAAAAAAMas1FOT1JNkdWpGnBzlslc9jFydkUrJjg5y1zek+WxeBmYNSyurPtTd39FyRZq2vlWyJnItZiOx5pHmbUWNFflXCvJcI+RhcVlbEv0Rfwsb00UOvMzpCxlHXnLndWGU6e5rX1lNY649l/Bn13CsV09BX7UdH9HzXvcysTTyT8mXzSK4AAAAAAAAAAAAAAAAAAAAAAAAAAAAABr7wnpSjSWr05clqXezI4hPpakcOtu1L0Wy5stUFli58kZuRLc5seORzcWPFLM8UtT2xzvSOX8xLlD9KMbi/+qfoi/g/7S5msUzLLVj3TPDyxsrit3V1Um+zLsv4P64l/hmJ6DEJvaWj+j5P2bK+JpZ4abo7E+0MYAAAAAAAAAAAAAAAAAAAAAAAAAAAAGFWoopybwSTZxUqRpxc5PRHsYuTsjVWRt41Ja5vHktiMHCuUr1p7z19F3Iu1LK0FsiZyLLkR2MXI5zHtjxSzXMJ6oW0Oc6US/mp/lh+lGXxf/VP0Rfwa/RXM1WmZhase6Z4LHqmeNHljubhtyrUYtvtR7L35bT7HheK6egsz6y0f35oxcVS6OemzNkaRWAAAAAAAAAAAAAAAAB42eNpbgina6a1zj/kivPGYeHamviiRUpvZMgnetJfib5RZVnxfCR/df0TJFhaj7ivO+47IyfPBfMqT49SXZg362X3JFgpd7K878lshFc238itPj1V9mCXNv7EqwUe9led71XtUeUV8SpPjGLls0vRfe5IsLTXcV6luqPXOf+TXkVZ43ET7VR/G3ysSqjBbJFeU8deZWk3J3epIlY3FjtGlFY61l8mfQYSv0lNX3RRqwyyJXIsORxYxcjlyPbHkZZrmjyL6yDWhznS2X83P8sP0opcX/wBU/RF3Bf2VzNPpmYWz3TPBYloQlOSjFNtnUKcpvLFanMpKKuzpLLYYQgoySk9be3HhwNOGGpRjaSu/EoSqyk7pk6jh6M6keVSWHgyVRy9mUl6Sf1OG77pPkZq1VVqrN/mhCXyJViMRHap8Un9jl06b3j7skjelZa+qn3Ti/iSriGJW+V/Ffc5dCm/FEsb7kvSov+2pF+eBLHisv3U/g0/nY5eFXdL4r/JLG/aX4lUhzpt/pxJo8VofuUl6p/S5w8LPus+f3J6d7UJaqsFzei/fgTR4hhpbTXN2+Zw8PVX7WWqdSMs4tS5NMtRnGWsXciaa3Mzo8AAANXe1orU+1DBx4JaS8TE4nXxdB5oPqem3r9y5h4Up6S3NP9qyl/8ASS79HyMKeNxM95vk7fKxdWHhH9pjObevF8ypNuT62vqdpJbGGJyenjYBi5A9PHI8Bi5AHjkD0xcgC3dtoUZaL1PLvL2ArKFTLLZkNaF43Rs6qcXgzYqRcHZlSLurkbmROR3YxjPNc15nkZdZBrQ5npVVxtU37MP0or8Td8Q35Iu4NWpLmanTM8tElGMpyUIpuTeCS2s9jCU5KMVqzmTUVdnZXbYY2eODwc2s3ux2L68zcpUY4ZW/d3mXUqOq/ItyrJ68GSOonuRqLRDNRfDkQyjBnaciCdPc/EhlDwZ2pETUt3hmRNT8Dq6PMGOsNDGTaI5TaOkkzzSx15kTrXPcoVKOvRXcsH7iJyh4HV5eJlO3KlrrShw6yT8I5+RJHE1I9mclzf10POiz/tT5Fi6b3rV56NJylFa5zjFRXLBYtl7CYvHVamSnK/jdKyXna38kVfD0qcbzVvQ6TQn6y/x/c+jyVf8Ad7fyZt4+HuSSimsHmnkTSipKz2OU7ao5e/Ln0MZwzjt4fW8+T4hw54Z54dj5fx5mrhsTn6stzT07VKGWtbmUI1bbq5acEy5RtlGWUm6b/wCP14E8YYap35X7fnwIZRqR21Ln2fJrSpuNRb4tHcuF1rZqdpLyI/6iKdpaFWdJp4NNPc00ylKjKLyyVn5kykmroy/h2df007XPOkRC4kThY6uYtHmU9ueNDKLmLR5lPbm9u+v19Pq5f1ILsv1l9fA+iwdb+qpdFLtx281+b8mUKsOinmWz9ivJvUV3e9jsR1rmhHdB7HK3+nKvJ8I/pRFjYuVVv0LuHdqaRrHiim4tFi52FxWRWSkrRVX3tRNU4vXGO9rf+y2s1qKjgqXSz7ctl4fn8GbXm688keytxK2Y5t8Si8Td3bOlTsYu1nP9Qe9GY/xY/qD3oz1WjE5/qB0ZsLKsS9RlcgnobBUMVqL/AEd0QZivaLIt2BVq4OU9kSQqnP2q8acJOKlpNa9y+PkZlXBql258kXqcZTV7GqtV5Tnkm4rhl+/vKzyLZFmNJLcluS5p2meCyinjKX1tJsNh6mJqZKfN9yX5su85r4iNGN2fR7DY4UYKFNYJeL4s+xwuFp4aGSHN97fiz56rVlUlmkWCyRgA8axyeZ40mrMJ2OWv259DGpD0dvs8+HE+T4lw14d9JT7H/r/HyNXDYnP1Zb/M52pEyky+mY0q06bxpylB+y2vHeS06s6bvBteh5KMZK0lc3d19IaknoVlCqt7ilL3Ze42MNxGdTq1kpLzWv29ilWwkI6w0OgU6Mo446HPUa3RUJR00KP6ifiULXdsn2qeFRb4tGRieG1b5oaryLNPER2loa2dNp4NNPc1gzLlTcXaSsyypJ7GDRzlPbnjQyntySztxkpReDTxRLRzQmpx3RzOzVmbq0QVWKrRWD1TW57zdqwVaHTQ370UYtweR8iqolVRJWznbfRxm3wXkeVoXlctU5WRbuK6Ytu0Vl93TeKXryWpcUve+8kw+HhG9ar2Y+7/AD3I69d/24bv2I70tEq1RzlyS2JbEjExtadeo6kuXkvAmowVOOVFRNlLpGTWRlFM5dRixNTptvBLF8NZ4pSk7LVnjsjZWW560s3HQW+Tw92s0sPwrGVdcuVeentv7FeeJpR0vf0L1K0Walk6yqS3Qz7sV80b2HwlKj253fkVZdLPaNl5l1XpDDsrDnrNKNSCXVRXdGV9TnL7tUqmWk89mOC9xRxNfTVl6hTUe45ydBReC+uJ81Xnmlc04vQ2NyXNK0zwWUV6Uti4czrC4WpiZ5Ic33L87kQ4jERpRu9z6HYrJCjBQprBLxfFn2eGw1PDwyU192/FmBVqyqSzSJywRgAAAA8axyeZ40mrMHLX9c2hjUprs7V6v7eR8pxLhjoXq0ux3rw/j5ehq4bFZ+rLf5nOVImQmX0V5TcXiiWnNxd0etXJKl7S0cMzQWNdrEXQK5qVbq0J6dOpOm/Zk14rb3nEMROMrxdid0oSVpK5uLJ04rxWjaKdO0x3tKE+eKWHuL8eIuSy1YqSKsuHw3g3E2tDpBYK34p2aW6a7Pji170HSwlXsNxfnt+cyF0cRDdZl5FxWfHOEo1E9Ti1mV54KcdtV5HPSeOhJTpCFK2545F+xScHweTW80MM3Tfl3kFRZkSVqGDy1PNfIkqUVF6bHMZ3WpqKVg6ySWpbXwCpZmTOplRdt70lGnFYQisElq5lTG1c9oR7KPKSt1nuzWTs2OSWPJGLUptuyVy0pW3MqdzyecnGnHa5SSOqXCK9V3laK8xLFQWi1fkQWq32CzZTqTtMvVprs+OKX/IuQwGAo/3Jub8tF7fcJYqp2VlXn+fQ1lp6b1EnGy0KVBb2tOfPYvHEsrHwpK1CCiSR4enrVk2c/brwtFo/rValTg5YQ7orsrwKlXF1KnakXKdGnT7EUvzxJ7ur6OR5Tr2OakLm7p3hlrLX9VoVXRFSvlxf1gZ+IxWY7hTJrnuiVpnuin2pfBcSLB4Spi6mWO3e/D+fIV8RGjHzO+sllhSgoQWCXv4vifaYfD08PBQprT5+bMGpUlUlmkTE5wAAAAAAADxoNX0YOVv+5dDGpTXZ1tbY8fy+R8nxPhbo3q0l1e9eH8fL021cLis3Vlv8zmqsDGUi+mVKtIkUjtMqVaZIpHSZUqUyVSPSrUpkikdE13RqRljTlKHJtJ81tJqdbK9GcVFFrVHY3ZedZJKUus5ouxruW6M+pRj3HQ2S3KWuLXLNFqDTKs4NG2pYSWTxLcY3RWejI1RUVuPKkXayOlK7KNorRWzHyKM6UVuTxTZqrXeNRZRwhyWZXnVcFaCsWIUovfU528JSnnOUpc23hy3GXXqSk+s7l+kox2RqJUsXiRKVkT3M40DxzPLkkaBy5i5JGgcOZ5cs0KGGZxKo9jls3FzXRK0S3RXpS+C4lnA4Gpi52WiW7/O8q4jERpR8zu7LZo0oKEFgl9YvifbUKEKEFCCskYdSpKcs0iYmOAAAAAAAAAAAGAcn0guPQxq0l2dcor8PFez5ctXynFOFdFetRXV714ea8vl6bauFxWbqT3+ZzM4mGmaCK1SmdqR0V5Wds7zntzxWRbj3pGe3Lt33fOo8IQlPlFtLm9SJ8PCpUfUi36EdSpGK6zsdNZOj9SKxqOFPm037svebMMHOEc1RqPP8+ZnzxUW7R1NnZ7FCO1y8iaM4Lsu5BKUmXVOMMtpdpSIWmy1XRJWll1I4GvrUKctbcfIpSqUpaSdixFzW2prrXck2saco1FwaT+XvIKmDlNXpNSJoYmK0krHN3lY5wynCUOaaXc9TMTE06lN9eLXI0aVSMuy7lCNApORPckjROXI8uSKkc5jm5mqZ5c8ubO57plXlugvSl8FxL2AwE8XOy0it39F5lfEYhUl5ncWazxpxUILBL6xZ9vRowowUIKyRiTnKcs0iUlOAAAAAAAAAAAAAAADlL/uDRxq0V2dcor8PtR4cNnl8rxXhOS9agtO9eHmvLy7vTbUwuLv1J7+JoIWRvUj56LcnZGg5W3L9nuaOurUjBblnI0KWFprWtUUV7/nIglXltCNy/ThZKXoUnWe+o8vDV7iw8dw/D/2qbm/GW35yIsmIn2pWXl+fUkletV5R0aa3RSRWqccxVTSForyX1f0sFhKa1er8z2lJt4ttve3ixSnKbvJ3fmJJLRFrrlCLk9n1ga+HVyu1d2NY7di28TRU7bHfRnUt4otyaasygtDV2xOL4bDExcXTdnsW6TzI11Ss08U2nweDMmdVxd4uz8i0op7nkb6qRyejUW6Sx951DjWJp6SakvNfX73PHhKctVo/IwqVLJV9Ok6Mt8H2fD9iZ4zAYhfqU3B+K2/OQUMRDsyuvP8APqUa12x106imuOTKlTCwetKaa9yaNaX71YqOk1rKEk4uzJk7mwui6pV5boL0pf8AVcS/w7h88XPwit39F5/Ir4jEKkvM7Wz0I04qEFglqPuKNGFGChBWSMWc3N5pEhKcgAAAAAAAAAAAAAAAAAHE10tObWScpNYZZY5H5jial603HRXfzPoILqpPwMcCvds7PUdRhc8bJIxLEKZw2WqCzwNLDwbaityCbtqaa/71Wn1UXq1/L64G02qSyLmd0KTazso07VkedISOB9ChPsr8q8jSzaGO1qYVYqa0Ht1PcyCpCNaOSXI6i3F3RzNtxhJxlk19YnyeKjKlNwnujUptSV0UnIo7k5i5CwIpzO0gQTrPeyS19zpI+g9HqilZqTWC7OGW9Npv3H3XC2nhIW8PloYOKTVWVzYl8rgAAAAAAAAAAAAAAAAAEVqqaMJy3Rk/BEGJqdHRnPwTfsd045ppeZxeJ+YpH0B7FEsaZy2SxiWYUzhsmjEtQpkbZF0gtysdn0sutqYxpx3LbJ8F8ltNqlSWFpdJLtPZEdGPT1Mv7VufPKdaWLbbbbbb2tvWyi6jNhxXcXadoPHVInA+n0Kv3cH7Ef0o2c+iMKUesz1YyeRyk5vQaI8va7uup4x/qRWXtLbFjiGAWKo3j247efl+d57h6/RT12ZyEmfGuLTszXI5zCQK85kiR0V5zJEj07voPW0rM4+rUku5pP5n1nBJ3oOPg/nZ/cxuIRtVv4o6E2SiAAAAAAAAAAAAAAAAAAa+/amjQnx0Y+LWPuxMrjVTJg5277L4v7FnCRvVRy0YnxEKZrtk0IlqFMjbJoxLMKZw2W6WhThKvWejTprSfF7Et+zLijWweGjrVqdmPuV5ylJqEN2fNr7vOdrryrTyxyjHZGK1R+L4tlTE4h1puTNihRjRgoIrQgVWyS5PCBG2eXPpdil91T/26f6UbkX1V6GHNdZ+pZjUJozsRtE9OtgWIVLO5w4ml6TXdl/EU1k/TW5+t8zH4xgU/wDmaa/7l9fv8S3g63/TlyOYkzARokUkdo6I5ROkz06zoDV/rQ/LLzRv8CqdecPJP4f5MziUdIyOwPpTKAAAAAAAAAAAAAAAAAANL0mn2acN82/8V+58/wD8QS/ThT8Xf4L+S9gV1pS8jTQiYMKZdbJ4QLUKRG5F2y2VyaX0jQw+Fc5WIKlSyucd01vtVpqz0X91SebWqc1rfFLZ3vceY/Ep/o0+yvdl/BYfIukn2n7I5yEDLbLzZPCBw2c3J4QI2zk7yxS+5pf7VP8AQjcpv9OPojJmuu/VkmmM1jmxJCoSRqnLiXbPVWalg4tYNPU0y3RrLaWzIpxe63NTb7ijHHRzi81y3GdiOFxh2du4tUsU5b7nNWqhoSwMGrDJKxowlmRWkjlMkN30Lq6Np0fWhJeGfwNThFTLi4rxuva/0KePjejfwO9PsjCAAAAAAAAAAAAAAAAAAOdv6WlXjH1aePfKWHwR8zxdueJjDwjf4v8Ag0cLpSb8WQ0qJBToncplulRL1OiQymavpjfH8NS/h6T+9qR7TWuEPm80u97iXF1lhqfRx7T38iXB0Olnnl2V7s+fQgYDZstk0IkbZy2WIQOGzy5Yp0SJyObnZWJfdU/yR8kbdKX6cfRGZPtv1JGjyUjxGJA5tHdjKhLB5ilWyyuzyUbo21OtGa6tvDHJPiblHFQqropPfYpypuLzI4q+YuNWUZLBp/8AjXA+XxsZwrOMlZo2cPaUE0aucyukWUixcVp0LVRl7aT5PItYWWStCXg189fYjxEM1KS8j6ifeHzAAAAAAAAAAAAAAAAAABzFqenaK0t0owX9sVj7z5fEdfFVJeDS+CNOHVpRXMkhEkhBnLZJbLdGyUZV6mb9GEcc5SepfWxMvRkqFN1Z8kRxputNQjzPmdprTrVJVaj0pSk5N/BcNncfPVasqknKW7NyEVCKjHZGVOkQOR7ctUqBFKZzcu2eyttJJtvYliyO7k7R1Zy5Jas6S7ejEpYSqvQW5en8kbOE4HVqdas8q8O/7L39DPrY6K0hr8jc1bp0V908kvRk/KWzvx7jUq8LcV+g+T+j3+N+RUjibvrrmijOLTwknF7n8N/cY9XNCWWas/B/TufItRs1damDK8pHaRHKRDJnaRFKo95E5PxO1EzvOgrXR0o/1qa/zju5/HmbSkuIUNf7sP8AyX57+pDTbw1Sz7EvZ/n5ocTUmZKia6RDGtoyjLdJPwZ3l0Ost0fZLPU0oRkvxRjLxWJ91Rnnpxmu9J/E+QnHLJx8CQkOQAAAAAAAAAAAAAAAAcvYFpJz9ec5+Mnh7sD5nDrOnP8A3Nv4s06ujy+CSLc5Rpxc5vBIvRjGKvLYh1k7I4S/Lxlaquk8dCOKguG2XN/IxcZi3Wn5LY1sPRVKNu/vK1KgZ8pk1y5QszbwSxInK+iOWzo7s6MznhKp92t3433bO81sJwWvW61Tqx9/h3c/gUa2OhHSOr9jqLFd9OisIRS465PvPpsLgaGGX6cdfHv+Jl1a86naZaLZEADCrSjNYSSa4kdWjCrHLNXR1Gbi7pmqtd1NZ03j7Lefc/n4mDiuDSWtB38n9H9/iXaWLT0n8f4NPWxi9GScXuawZg1IyhLLNWfgzQjaSutivOZXZKkY0rS4SUovNe/emKVadGanDdflj2VJTjlZrOk9kT/maS7Mn216st/f9azXrKFZdNT7915nuFk4/pT3W3ocxUmQJF9I+vdFLT1ljoS9hRf9rw+B9Vw2WbDR8rr4O3yPlcdDLiJL81NsXioAAAAAAAAAAAAAAAVrxq6NGpLdTk1zwyK+LqdHQnPwT+RJRjmml5mustFU6ccclGCxb1LBZszaFNQppPuRZnLNJ27zkb/vN15aEcVBZc19Z+BkY3GZ3ljsaWGoZFd7mvo2cypTLTZ0N2dG6k8HP7uPFdp8kaOE4TiMR1pdWPi9+S+9ijWxsIaLVnU2C7aVFdiOfrPOX7H0+E4dQw2sFd+L3/jkZdXETqbvTwLuJeIBiAMQBiAMQBiARWizwqLCcVJe9cnsIa+HpV45akbr828DunUlTd4uxoLfcMli6T016rwUu56mfOYvgU49ag7rwe/x7+ZqUMfF6VFbz7jnq+MW4yTi1rTTTPnqlOUJZZKz8zVi01dHlK0JYxlnCSwkviT4Ws6T8mcVIZtVujk73s7o1HHWtcXvRo5VutixTnmR9E/0xtWnY5Q9SrJd0kmvibvCn+nKPn80YXFo2qqXijrzVMsAAAAAAAAAAAAAHjYBQvR6UFD1pwj3aSb9yZn8S1oqH+6UV73fsmT4fSebwTZznSe8XJ/w9N5J9tra9kO7bx5GJxTGJfowfr9vuaODoadJLl9zX2G5pSzl2Fx1+BSwvDcRidUrR8X9F3/LzJq2Mp09N2dFYaFGj6KTfrPN924+mwnCqGG6yV5eL+nh8/Myq2KqVN9F4Fx29bzSKx47wW8Ax+0VvAH2kt4A+0lvAH2kt4A+0lvAPVeK3gHqvBbwDJW9AENr6qssKkVLc9UlyZXxGFpYhWqRv8/iS0q06TvBnN3hcko4uk+sW54Ka+DPnMVwOpDrUXmXh3/ya1HiMJaVNH7HN3rR6yDg1hKPo45NP1WZ1KcqTyyRoRavdG1/0lteFS00Xk9GM8PyvRfmfRcMklUa8V8v8lDi0bxjLzPpiZtGGegAAAAAAAAAAAAEdQA1N46eMdDJrSeO54YY8XmzOx9KvUlTVJbNu72Wll67u3oWKEoRvn/yainZI09Sxe1vNkeF4RRovPPrS8X9F97s7rYypU0Wi8jypWkapUIJVpAEUq8gDCVeQBG68gDHr5ADr5ADr5ADr5AGSryAJFXkASRrSAJYVpAFinVYBlXsUK6wqRz2SWUl3/MrYjCUq66618e8mo4ipSfVfLuKVy9HKlmt0a8Gp05QnTnsksVjGTW3NJZFLDYGph6qs7x19V+OxdrYyNai4vRncRNYzDMAAAAAAAAAAAAAxkgCtVo4gFSpY8QCGV3gEUrtAMHdnAAxd18ADB3VwAPPsngAPsngAPsngAPsngAZK6uABkrr4AGSuzgASRu0AljYACenZMAC3SpYAFhIA9AAAAAAAAAAAAAPGAYsAxYBiwDEA8APAAAYgAAAHoB6gAAZIAAGSAMkAZoAyQAAAAAAAAP/2Q=="/>
          <p:cNvSpPr>
            <a:spLocks noChangeAspect="1" noChangeArrowheads="1"/>
          </p:cNvSpPr>
          <p:nvPr/>
        </p:nvSpPr>
        <p:spPr bwMode="auto">
          <a:xfrm>
            <a:off x="155575" y="-2019300"/>
            <a:ext cx="4210050" cy="421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IQEBIQEBIREBUVEBAQFhcVEA8VEBYWFREWFxURFRcYHSggGBolHRUVITEiJSkrLi4uFx8zODMsNygtLisBCgoKDg0OGxAQGzAlHyUtLS0yLi0tLS8tLS8tLS0tLi0tLS0tLS0tLS0tLS0tLS0tLS0tLy0tLS0tLy0tLS0tLf/AABEIAOEA4QMBEQACEQEDEQH/xAAbAAEAAgMBAQAAAAAAAAAAAAAAAwQCBQYBB//EAD8QAAIBAQQGBgcGBQUBAAAAAAABAgMEBREhEjFBUWFxBhMigZGxMlJiocHR8BUjQnKy4RQkM4KSB3OiwvFD/8QAGwEBAAMBAQEBAAAAAAAAAAAAAAMEBQIBBgf/xAA6EQACAQIEAggFAwMCBwAAAAAAAQIDEQQSITEFgRMiMkFRYXGhkbHB0fAjQuEUM/E0UgYkQ3KissL/2gAMAwEAAhEDEQA/APuIAAAAAAAAAAAAAAAAAABhWqKMXJ7F9IirVVSpucu46jFydkRWSrJ4xn6UXnuweaa8u4r4OtOacKvbjv6PVP6eqZ3VilZx2ZYLpEAAAAAAAAAAAAAAAAAAAAAAAAAAAAAAAAAAAAAAAVqnbqKOyOE5c/wr49yKNX9auqfdHrP1/avryRNHqwcu96ff7C1dmUamxdmX5W9fc/NnmK/SnHELZaS9H38n7Nin1k4c16/yWS+QgAAAAAAAAAAAAAAAAAAAAAAAAAAAAAAAAAAAAAwrVFGLk9SWJHWqxpU3OWyOoxcmkiOyU2o4y9KT0pc3s7lgu4gwdKUKd59qWr9X3clpyOqsk3ZbLQzqNPFPNPFMkqNSTjLZ6HkbrVEVink4PXB6PNfhfh5EGBqPI6Uu1DT1Xc+a90zutHXMtn+Msl4hAAAAAAAAAAAAAAAAAAAAAAAAAAAAAAAAAAAAKtbtzUNkcJy/6x+PcUK361eNLuj1pf8AyvjryRNDqQcu96L6lovkJVqyzZn1p2myeK0IHU0Zxns9GXJvJ9z82VJVeiqxq93Zfo9nyfs2SKOaLjzRsTbKgAAAAAAAAAAAAAAAAAAAAAAAAAAAAAAAAAAMKtRRi5PUliR1asaUHOWyVzqMXJ2RDY4NR0pelJ6T79S7lgirg6cowzz7UnmfPZclZElVpuy2WhPiW7kRRtcsJvu8jJxcrVWizSV4kEpYrB7cipKSkmnsyVK2pdu6tpRweuPZfFbH4Gpw6u6lLJLeOj+j5r3uVq8MsrrZlo0CEAAAAAAAAAAAAAAAAAAAAAAAAAAAAAAAAAp2p6c409i7cu70Y+PkZuKfTVo0O5daX0XN68iemssXPkvqWMS3mI7HmJ5mFjVXlUwqNcF5GLxGdq7XoXKEbwRW64o9ITZSWyWrQqJ7H2Xyep9zJcLiehrqT2ej+j5P2ucVKeaDXM3x9WZoAAAAAAAAAAAAAAAAAAAAAAAAAAAAAAAMas1FOT1JNkdWpGnBzlslc9jFydkUrJjg5y1zek+WxeBmYNSyurPtTd39FyRZq2vlWyJnItZiOx5pHmbUWNFflXCvJcI+RhcVlbEv0Rfwsb00UOvMzpCxlHXnLndWGU6e5rX1lNY649l/Bn13CsV09BX7UdH9HzXvcysTTyT8mXzSK4AAAAAAAAAAAAAAAAAAAAAAAAAAAAABr7wnpSjSWr05clqXezI4hPpakcOtu1L0Wy5stUFli58kZuRLc5seORzcWPFLM8UtT2xzvSOX8xLlD9KMbi/+qfoi/g/7S5msUzLLVj3TPDyxsrit3V1Um+zLsv4P64l/hmJ6DEJvaWj+j5P2bK+JpZ4abo7E+0MYAAAAAAAAAAAAAAAAAAAAAAAAAAAAGFWoopybwSTZxUqRpxc5PRHsYuTsjVWRt41Ja5vHktiMHCuUr1p7z19F3Iu1LK0FsiZyLLkR2MXI5zHtjxSzXMJ6oW0Oc6US/mp/lh+lGXxf/VP0Rfwa/RXM1WmZhase6Z4LHqmeNHljubhtyrUYtvtR7L35bT7HheK6egsz6y0f35oxcVS6OemzNkaRWAAAAAAAAAAAAAAAAB42eNpbgina6a1zj/kivPGYeHamviiRUpvZMgnetJfib5RZVnxfCR/df0TJFhaj7ivO+47IyfPBfMqT49SXZg362X3JFgpd7K878lshFc238itPj1V9mCXNv7EqwUe9led71XtUeUV8SpPjGLls0vRfe5IsLTXcV6luqPXOf+TXkVZ43ET7VR/G3ysSqjBbJFeU8deZWk3J3epIlY3FjtGlFY61l8mfQYSv0lNX3RRqwyyJXIsORxYxcjlyPbHkZZrmjyL6yDWhznS2X83P8sP0opcX/wBU/RF3Bf2VzNPpmYWz3TPBYloQlOSjFNtnUKcpvLFanMpKKuzpLLYYQgoySk9be3HhwNOGGpRjaSu/EoSqyk7pk6jh6M6keVSWHgyVRy9mUl6Sf1OG77pPkZq1VVqrN/mhCXyJViMRHap8Un9jl06b3j7skjelZa+qn3Ti/iSriGJW+V/Ffc5dCm/FEsb7kvSov+2pF+eBLHisv3U/g0/nY5eFXdL4r/JLG/aX4lUhzpt/pxJo8VofuUl6p/S5w8LPus+f3J6d7UJaqsFzei/fgTR4hhpbTXN2+Zw8PVX7WWqdSMs4tS5NMtRnGWsXciaa3Mzo8AAANXe1orU+1DBx4JaS8TE4nXxdB5oPqem3r9y5h4Up6S3NP9qyl/8ASS79HyMKeNxM95vk7fKxdWHhH9pjObevF8ypNuT62vqdpJbGGJyenjYBi5A9PHI8Bi5AHjkD0xcgC3dtoUZaL1PLvL2ArKFTLLZkNaF43Rs6qcXgzYqRcHZlSLurkbmROR3YxjPNc15nkZdZBrQ5npVVxtU37MP0or8Td8Q35Iu4NWpLmanTM8tElGMpyUIpuTeCS2s9jCU5KMVqzmTUVdnZXbYY2eODwc2s3ux2L68zcpUY4ZW/d3mXUqOq/ItyrJ68GSOonuRqLRDNRfDkQyjBnaciCdPc/EhlDwZ2pETUt3hmRNT8Dq6PMGOsNDGTaI5TaOkkzzSx15kTrXPcoVKOvRXcsH7iJyh4HV5eJlO3KlrrShw6yT8I5+RJHE1I9mclzf10POiz/tT5Fi6b3rV56NJylFa5zjFRXLBYtl7CYvHVamSnK/jdKyXna38kVfD0qcbzVvQ6TQn6y/x/c+jyVf8Ad7fyZt4+HuSSimsHmnkTSipKz2OU7ao5e/Ln0MZwzjt4fW8+T4hw54Z54dj5fx5mrhsTn6stzT07VKGWtbmUI1bbq5acEy5RtlGWUm6b/wCP14E8YYap35X7fnwIZRqR21Ln2fJrSpuNRb4tHcuF1rZqdpLyI/6iKdpaFWdJp4NNPc00ylKjKLyyVn5kykmroy/h2df007XPOkRC4kThY6uYtHmU9ueNDKLmLR5lPbm9u+v19Pq5f1ILsv1l9fA+iwdb+qpdFLtx281+b8mUKsOinmWz9ivJvUV3e9jsR1rmhHdB7HK3+nKvJ8I/pRFjYuVVv0LuHdqaRrHiim4tFi52FxWRWSkrRVX3tRNU4vXGO9rf+y2s1qKjgqXSz7ctl4fn8GbXm688keytxK2Y5t8Si8Td3bOlTsYu1nP9Qe9GY/xY/qD3oz1WjE5/qB0ZsLKsS9RlcgnobBUMVqL/AEd0QZivaLIt2BVq4OU9kSQqnP2q8acJOKlpNa9y+PkZlXBql258kXqcZTV7GqtV5Tnkm4rhl+/vKzyLZFmNJLcluS5p2meCyinjKX1tJsNh6mJqZKfN9yX5su85r4iNGN2fR7DY4UYKFNYJeL4s+xwuFp4aGSHN97fiz56rVlUlmkWCyRgA8axyeZ40mrMJ2OWv259DGpD0dvs8+HE+T4lw14d9JT7H/r/HyNXDYnP1Zb/M52pEyky+mY0q06bxpylB+y2vHeS06s6bvBteh5KMZK0lc3d19IaknoVlCqt7ilL3Ze42MNxGdTq1kpLzWv29ilWwkI6w0OgU6Mo446HPUa3RUJR00KP6ifiULXdsn2qeFRb4tGRieG1b5oaryLNPER2loa2dNp4NNPc1gzLlTcXaSsyypJ7GDRzlPbnjQyntySztxkpReDTxRLRzQmpx3RzOzVmbq0QVWKrRWD1TW57zdqwVaHTQ370UYtweR8iqolVRJWznbfRxm3wXkeVoXlctU5WRbuK6Ytu0Vl93TeKXryWpcUve+8kw+HhG9ar2Y+7/AD3I69d/24bv2I70tEq1RzlyS2JbEjExtadeo6kuXkvAmowVOOVFRNlLpGTWRlFM5dRixNTptvBLF8NZ4pSk7LVnjsjZWW560s3HQW+Tw92s0sPwrGVdcuVeentv7FeeJpR0vf0L1K0Walk6yqS3Qz7sV80b2HwlKj253fkVZdLPaNl5l1XpDDsrDnrNKNSCXVRXdGV9TnL7tUqmWk89mOC9xRxNfTVl6hTUe45ydBReC+uJ81Xnmlc04vQ2NyXNK0zwWUV6Uti4czrC4WpiZ5Ic33L87kQ4jERpRu9z6HYrJCjBQprBLxfFn2eGw1PDwyU192/FmBVqyqSzSJywRgAAAA8axyeZ40mrMHLX9c2hjUprs7V6v7eR8pxLhjoXq0ux3rw/j5ehq4bFZ+rLf5nOVImQmX0V5TcXiiWnNxd0etXJKl7S0cMzQWNdrEXQK5qVbq0J6dOpOm/Zk14rb3nEMROMrxdid0oSVpK5uLJ04rxWjaKdO0x3tKE+eKWHuL8eIuSy1YqSKsuHw3g3E2tDpBYK34p2aW6a7Pji170HSwlXsNxfnt+cyF0cRDdZl5FxWfHOEo1E9Ti1mV54KcdtV5HPSeOhJTpCFK2545F+xScHweTW80MM3Tfl3kFRZkSVqGDy1PNfIkqUVF6bHMZ3WpqKVg6ySWpbXwCpZmTOplRdt70lGnFYQisElq5lTG1c9oR7KPKSt1nuzWTs2OSWPJGLUptuyVy0pW3MqdzyecnGnHa5SSOqXCK9V3laK8xLFQWi1fkQWq32CzZTqTtMvVprs+OKX/IuQwGAo/3Jub8tF7fcJYqp2VlXn+fQ1lp6b1EnGy0KVBb2tOfPYvHEsrHwpK1CCiSR4enrVk2c/brwtFo/rValTg5YQ7orsrwKlXF1KnakXKdGnT7EUvzxJ7ur6OR5Tr2OakLm7p3hlrLX9VoVXRFSvlxf1gZ+IxWY7hTJrnuiVpnuin2pfBcSLB4Spi6mWO3e/D+fIV8RGjHzO+sllhSgoQWCXv4vifaYfD08PBQprT5+bMGpUlUlmkTE5wAAAAAAADxoNX0YOVv+5dDGpTXZ1tbY8fy+R8nxPhbo3q0l1e9eH8fL021cLis3Vlv8zmqsDGUi+mVKtIkUjtMqVaZIpHSZUqUyVSPSrUpkikdE13RqRljTlKHJtJ81tJqdbK9GcVFFrVHY3ZedZJKUus5ouxruW6M+pRj3HQ2S3KWuLXLNFqDTKs4NG2pYSWTxLcY3RWejI1RUVuPKkXayOlK7KNorRWzHyKM6UVuTxTZqrXeNRZRwhyWZXnVcFaCsWIUovfU528JSnnOUpc23hy3GXXqSk+s7l+kox2RqJUsXiRKVkT3M40DxzPLkkaBy5i5JGgcOZ5cs0KGGZxKo9jls3FzXRK0S3RXpS+C4lnA4Gpi52WiW7/O8q4jERpR8zu7LZo0oKEFgl9YvifbUKEKEFCCskYdSpKcs0iYmOAAAAAAAAAAAGAcn0guPQxq0l2dcor8PFez5ctXynFOFdFetRXV714ea8vl6bauFxWbqT3+ZzM4mGmaCK1SmdqR0V5Wds7zntzxWRbj3pGe3Lt33fOo8IQlPlFtLm9SJ8PCpUfUi36EdSpGK6zsdNZOj9SKxqOFPm037svebMMHOEc1RqPP8+ZnzxUW7R1NnZ7FCO1y8iaM4Lsu5BKUmXVOMMtpdpSIWmy1XRJWll1I4GvrUKctbcfIpSqUpaSdixFzW2prrXck2saco1FwaT+XvIKmDlNXpNSJoYmK0krHN3lY5wynCUOaaXc9TMTE06lN9eLXI0aVSMuy7lCNApORPckjROXI8uSKkc5jm5mqZ5c8ubO57plXlugvSl8FxL2AwE8XOy0it39F5lfEYhUl5ncWazxpxUILBL6xZ9vRowowUIKyRiTnKcs0iUlOAAAAAAAAAAAAAAADlL/uDRxq0V2dcor8PtR4cNnl8rxXhOS9agtO9eHmvLy7vTbUwuLv1J7+JoIWRvUj56LcnZGg5W3L9nuaOurUjBblnI0KWFprWtUUV7/nIglXltCNy/ThZKXoUnWe+o8vDV7iw8dw/D/2qbm/GW35yIsmIn2pWXl+fUkletV5R0aa3RSRWqccxVTSForyX1f0sFhKa1er8z2lJt4ttve3ixSnKbvJ3fmJJLRFrrlCLk9n1ga+HVyu1d2NY7di28TRU7bHfRnUt4otyaasygtDV2xOL4bDExcXTdnsW6TzI11Ss08U2nweDMmdVxd4uz8i0op7nkb6qRyejUW6Sx951DjWJp6SakvNfX73PHhKctVo/IwqVLJV9Ok6Mt8H2fD9iZ4zAYhfqU3B+K2/OQUMRDsyuvP8APqUa12x106imuOTKlTCwetKaa9yaNaX71YqOk1rKEk4uzJk7mwui6pV5boL0pf8AVcS/w7h88XPwit39F5/Ir4jEKkvM7Wz0I04qEFglqPuKNGFGChBWSMWc3N5pEhKcgAAAAAAAAAAAAAAAAAHE10tObWScpNYZZY5H5jial603HRXfzPoILqpPwMcCvds7PUdRhc8bJIxLEKZw2WqCzwNLDwbaityCbtqaa/71Wn1UXq1/L64G02qSyLmd0KTazso07VkedISOB9ChPsr8q8jSzaGO1qYVYqa0Ht1PcyCpCNaOSXI6i3F3RzNtxhJxlk19YnyeKjKlNwnujUptSV0UnIo7k5i5CwIpzO0gQTrPeyS19zpI+g9HqilZqTWC7OGW9Npv3H3XC2nhIW8PloYOKTVWVzYl8rgAAAAAAAAAAAAAAAAAEVqqaMJy3Rk/BEGJqdHRnPwTfsd045ppeZxeJ+YpH0B7FEsaZy2SxiWYUzhsmjEtQpkbZF0gtysdn0sutqYxpx3LbJ8F8ltNqlSWFpdJLtPZEdGPT1Mv7VufPKdaWLbbbbbb2tvWyi6jNhxXcXadoPHVInA+n0Kv3cH7Ef0o2c+iMKUesz1YyeRyk5vQaI8va7uup4x/qRWXtLbFjiGAWKo3j247efl+d57h6/RT12ZyEmfGuLTszXI5zCQK85kiR0V5zJEj07voPW0rM4+rUku5pP5n1nBJ3oOPg/nZ/cxuIRtVv4o6E2SiAAAAAAAAAAAAAAAAAAa+/amjQnx0Y+LWPuxMrjVTJg5277L4v7FnCRvVRy0YnxEKZrtk0IlqFMjbJoxLMKZw2W6WhThKvWejTprSfF7Et+zLijWweGjrVqdmPuV5ylJqEN2fNr7vOdrryrTyxyjHZGK1R+L4tlTE4h1puTNihRjRgoIrQgVWyS5PCBG2eXPpdil91T/26f6UbkX1V6GHNdZ+pZjUJozsRtE9OtgWIVLO5w4ml6TXdl/EU1k/TW5+t8zH4xgU/wDmaa/7l9fv8S3g63/TlyOYkzARokUkdo6I5ROkz06zoDV/rQ/LLzRv8CqdecPJP4f5MziUdIyOwPpTKAAAAAAAAAAAAAAAAAANL0mn2acN82/8V+58/wD8QS/ThT8Xf4L+S9gV1pS8jTQiYMKZdbJ4QLUKRG5F2y2VyaX0jQw+Fc5WIKlSyucd01vtVpqz0X91SebWqc1rfFLZ3vceY/Ep/o0+yvdl/BYfIukn2n7I5yEDLbLzZPCBw2c3J4QI2zk7yxS+5pf7VP8AQjcpv9OPojJmuu/VkmmM1jmxJCoSRqnLiXbPVWalg4tYNPU0y3RrLaWzIpxe63NTb7ijHHRzi81y3GdiOFxh2du4tUsU5b7nNWqhoSwMGrDJKxowlmRWkjlMkN30Lq6Np0fWhJeGfwNThFTLi4rxuva/0KePjejfwO9PsjCAAAAAAAAAAAAAAAAAAOdv6WlXjH1aePfKWHwR8zxdueJjDwjf4v8Ag0cLpSb8WQ0qJBToncplulRL1OiQymavpjfH8NS/h6T+9qR7TWuEPm80u97iXF1lhqfRx7T38iXB0Olnnl2V7s+fQgYDZstk0IkbZy2WIQOGzy5Yp0SJyObnZWJfdU/yR8kbdKX6cfRGZPtv1JGjyUjxGJA5tHdjKhLB5ilWyyuzyUbo21OtGa6tvDHJPiblHFQqropPfYpypuLzI4q+YuNWUZLBp/8AjXA+XxsZwrOMlZo2cPaUE0aucyukWUixcVp0LVRl7aT5PItYWWStCXg189fYjxEM1KS8j6ifeHzAAAAAAAAAAAAAAAAAABzFqenaK0t0owX9sVj7z5fEdfFVJeDS+CNOHVpRXMkhEkhBnLZJbLdGyUZV6mb9GEcc5SepfWxMvRkqFN1Z8kRxputNQjzPmdprTrVJVaj0pSk5N/BcNncfPVasqknKW7NyEVCKjHZGVOkQOR7ctUqBFKZzcu2eyttJJtvYliyO7k7R1Zy5Jas6S7ejEpYSqvQW5en8kbOE4HVqdas8q8O/7L39DPrY6K0hr8jc1bp0V908kvRk/KWzvx7jUq8LcV+g+T+j3+N+RUjibvrrmijOLTwknF7n8N/cY9XNCWWas/B/TufItRs1damDK8pHaRHKRDJnaRFKo95E5PxO1EzvOgrXR0o/1qa/zju5/HmbSkuIUNf7sP8AyX57+pDTbw1Sz7EvZ/n5ocTUmZKia6RDGtoyjLdJPwZ3l0Ost0fZLPU0oRkvxRjLxWJ91Rnnpxmu9J/E+QnHLJx8CQkOQAAAAAAAAAAAAAAAAcvYFpJz9ec5+Mnh7sD5nDrOnP8A3Nv4s06ujy+CSLc5Rpxc5vBIvRjGKvLYh1k7I4S/Lxlaquk8dCOKguG2XN/IxcZi3Wn5LY1sPRVKNu/vK1KgZ8pk1y5QszbwSxInK+iOWzo7s6MznhKp92t3433bO81sJwWvW61Tqx9/h3c/gUa2OhHSOr9jqLFd9OisIRS465PvPpsLgaGGX6cdfHv+Jl1a86naZaLZEADCrSjNYSSa4kdWjCrHLNXR1Gbi7pmqtd1NZ03j7Lefc/n4mDiuDSWtB38n9H9/iXaWLT0n8f4NPWxi9GScXuawZg1IyhLLNWfgzQjaSutivOZXZKkY0rS4SUovNe/emKVadGanDdflj2VJTjlZrOk9kT/maS7Mn216st/f9azXrKFZdNT7915nuFk4/pT3W3ocxUmQJF9I+vdFLT1ljoS9hRf9rw+B9Vw2WbDR8rr4O3yPlcdDLiJL81NsXioAAAAAAAAAAAAAAAVrxq6NGpLdTk1zwyK+LqdHQnPwT+RJRjmml5mustFU6ccclGCxb1LBZszaFNQppPuRZnLNJ27zkb/vN15aEcVBZc19Z+BkY3GZ3ljsaWGoZFd7mvo2cypTLTZ0N2dG6k8HP7uPFdp8kaOE4TiMR1pdWPi9+S+9ijWxsIaLVnU2C7aVFdiOfrPOX7H0+E4dQw2sFd+L3/jkZdXETqbvTwLuJeIBiAMQBiAMQBiARWizwqLCcVJe9cnsIa+HpV45akbr828DunUlTd4uxoLfcMli6T016rwUu56mfOYvgU49ag7rwe/x7+ZqUMfF6VFbz7jnq+MW4yTi1rTTTPnqlOUJZZKz8zVi01dHlK0JYxlnCSwkviT4Ws6T8mcVIZtVujk73s7o1HHWtcXvRo5VutixTnmR9E/0xtWnY5Q9SrJd0kmvibvCn+nKPn80YXFo2qqXijrzVMsAAAAAAAAAAAAAHjYBQvR6UFD1pwj3aSb9yZn8S1oqH+6UV73fsmT4fSebwTZznSe8XJ/w9N5J9tra9kO7bx5GJxTGJfowfr9vuaODoadJLl9zX2G5pSzl2Fx1+BSwvDcRidUrR8X9F3/LzJq2Mp09N2dFYaFGj6KTfrPN924+mwnCqGG6yV5eL+nh8/Myq2KqVN9F4Fx29bzSKx47wW8Ax+0VvAH2kt4A+0lvAH2kt4A+0lvAPVeK3gHqvBbwDJW9AENr6qssKkVLc9UlyZXxGFpYhWqRv8/iS0q06TvBnN3hcko4uk+sW54Ka+DPnMVwOpDrUXmXh3/ya1HiMJaVNH7HN3rR6yDg1hKPo45NP1WZ1KcqTyyRoRavdG1/0lteFS00Xk9GM8PyvRfmfRcMklUa8V8v8lDi0bxjLzPpiZtGGegAAAAAAAAAAAAEdQA1N46eMdDJrSeO54YY8XmzOx9KvUlTVJbNu72Wll67u3oWKEoRvn/yainZI09Sxe1vNkeF4RRovPPrS8X9F97s7rYypU0Wi8jypWkapUIJVpAEUq8gDCVeQBG68gDHr5ADr5ADr5ADr5AGSryAJFXkASRrSAJYVpAFinVYBlXsUK6wqRz2SWUl3/MrYjCUq66618e8mo4ipSfVfLuKVy9HKlmt0a8Gp05QnTnsksVjGTW3NJZFLDYGph6qs7x19V+OxdrYyNai4vRncRNYzDMAAAAAAAAAAAAAxkgCtVo4gFSpY8QCGV3gEUrtAMHdnAAxd18ADB3VwAPPsngAPsngAPsngAPsngAZK6uABkrr4AGSuzgASRu0AljYACenZMAC3SpYAFhIA9AAAAAAAAAAAAAPGAYsAxYBiwDEA8APAAAYgAAAHoB6gAAZIAAGSAMkAZoAyQAAAAAAAAP/2Q=="/>
          <p:cNvSpPr>
            <a:spLocks noChangeAspect="1" noChangeArrowheads="1"/>
          </p:cNvSpPr>
          <p:nvPr/>
        </p:nvSpPr>
        <p:spPr bwMode="auto">
          <a:xfrm>
            <a:off x="307975" y="-1866900"/>
            <a:ext cx="4210050" cy="421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Subtitle 5"/>
          <p:cNvSpPr>
            <a:spLocks noGrp="1"/>
          </p:cNvSpPr>
          <p:nvPr>
            <p:ph type="subTitle" idx="1"/>
          </p:nvPr>
        </p:nvSpPr>
        <p:spPr>
          <a:xfrm>
            <a:off x="307975" y="85725"/>
            <a:ext cx="9396029" cy="3561365"/>
          </a:xfrm>
        </p:spPr>
        <p:txBody>
          <a:bodyPr>
            <a:normAutofit/>
          </a:bodyPr>
          <a:lstStyle/>
          <a:p>
            <a:r>
              <a:rPr lang="en-US" sz="5000" dirty="0" smtClean="0"/>
              <a:t>Smart</a:t>
            </a:r>
          </a:p>
          <a:p>
            <a:r>
              <a:rPr lang="en-US" sz="5000" dirty="0" smtClean="0"/>
              <a:t>Third graders</a:t>
            </a:r>
          </a:p>
          <a:p>
            <a:r>
              <a:rPr lang="en-US" sz="5000" dirty="0" smtClean="0"/>
              <a:t>Educate</a:t>
            </a:r>
          </a:p>
          <a:p>
            <a:r>
              <a:rPr lang="en-US" sz="5000" dirty="0" smtClean="0"/>
              <a:t>More about aquifers</a:t>
            </a:r>
            <a:endParaRPr lang="en-US" dirty="0"/>
          </a:p>
        </p:txBody>
      </p:sp>
      <p:sp>
        <p:nvSpPr>
          <p:cNvPr id="8" name="TextBox 7"/>
          <p:cNvSpPr txBox="1"/>
          <p:nvPr/>
        </p:nvSpPr>
        <p:spPr>
          <a:xfrm>
            <a:off x="588580" y="4143375"/>
            <a:ext cx="9858704" cy="646331"/>
          </a:xfrm>
          <a:prstGeom prst="rect">
            <a:avLst/>
          </a:prstGeom>
          <a:noFill/>
        </p:spPr>
        <p:txBody>
          <a:bodyPr wrap="square" rtlCol="0">
            <a:spAutoFit/>
          </a:bodyPr>
          <a:lstStyle/>
          <a:p>
            <a:r>
              <a:rPr lang="en-US" dirty="0" smtClean="0"/>
              <a:t>By: pink group</a:t>
            </a:r>
          </a:p>
          <a:p>
            <a:r>
              <a:rPr lang="en-US" dirty="0" smtClean="0"/>
              <a:t>Michael Rader, Jordan Burns, Jada Clark, Chimera Dupree</a:t>
            </a:r>
            <a:endParaRPr lang="en-US" dirty="0"/>
          </a:p>
        </p:txBody>
      </p:sp>
    </p:spTree>
    <p:extLst>
      <p:ext uri="{BB962C8B-B14F-4D97-AF65-F5344CB8AC3E}">
        <p14:creationId xmlns:p14="http://schemas.microsoft.com/office/powerpoint/2010/main" val="173644843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3534" y="-172858"/>
            <a:ext cx="6059750" cy="1323439"/>
          </a:xfrm>
          <a:prstGeom prst="rect">
            <a:avLst/>
          </a:prstGeom>
          <a:noFill/>
        </p:spPr>
        <p:txBody>
          <a:bodyPr wrap="square" rtlCol="0">
            <a:spAutoFit/>
          </a:bodyPr>
          <a:lstStyle/>
          <a:p>
            <a:r>
              <a:rPr lang="en-US" sz="8000" dirty="0" smtClean="0"/>
              <a:t>Ask?</a:t>
            </a:r>
          </a:p>
        </p:txBody>
      </p:sp>
      <p:pic>
        <p:nvPicPr>
          <p:cNvPr id="2050" name="Picture 2" descr="https://elcriticondejulianezquerra.files.wordpress.com/2015/04/interrogacion-hombre-pensa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3238500"/>
            <a:ext cx="2895600" cy="3619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852" y="948690"/>
            <a:ext cx="9224548" cy="6740307"/>
          </a:xfrm>
          <a:prstGeom prst="rect">
            <a:avLst/>
          </a:prstGeom>
          <a:noFill/>
        </p:spPr>
        <p:txBody>
          <a:bodyPr wrap="square" rtlCol="0">
            <a:spAutoFit/>
          </a:bodyPr>
          <a:lstStyle/>
          <a:p>
            <a:pPr marL="342900" indent="-342900">
              <a:buAutoNum type="arabicPeriod"/>
            </a:pPr>
            <a:r>
              <a:rPr lang="en-US" dirty="0" smtClean="0"/>
              <a:t>How is the water filter going to </a:t>
            </a:r>
            <a:r>
              <a:rPr lang="en-US" dirty="0" smtClean="0"/>
              <a:t>filter dirty water?</a:t>
            </a:r>
          </a:p>
          <a:p>
            <a:pPr marL="342900" indent="-342900">
              <a:buAutoNum type="arabicPeriod"/>
            </a:pPr>
            <a:r>
              <a:rPr lang="en-US" dirty="0"/>
              <a:t> </a:t>
            </a:r>
            <a:r>
              <a:rPr lang="en-US" dirty="0" smtClean="0"/>
              <a:t>What are the limits and constraints?</a:t>
            </a:r>
          </a:p>
          <a:p>
            <a:pPr marL="342900" indent="-342900">
              <a:buAutoNum type="arabicPeriod"/>
            </a:pPr>
            <a:r>
              <a:rPr lang="en-US" dirty="0" smtClean="0"/>
              <a:t>What are the materials to build the aquifer?</a:t>
            </a:r>
          </a:p>
          <a:p>
            <a:pPr marL="342900" indent="-342900">
              <a:buAutoNum type="arabicPeriod"/>
            </a:pPr>
            <a:r>
              <a:rPr lang="en-US" dirty="0"/>
              <a:t> </a:t>
            </a:r>
            <a:r>
              <a:rPr lang="en-US" dirty="0" smtClean="0"/>
              <a:t>Will the </a:t>
            </a:r>
            <a:r>
              <a:rPr lang="en-US" smtClean="0"/>
              <a:t>pump work?</a:t>
            </a: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r>
              <a:rPr lang="en-US" dirty="0" smtClean="0"/>
              <a:t>                                                                                                                                                                                                                                                                                                                                  </a:t>
            </a:r>
            <a:endParaRPr lang="en-US" dirty="0"/>
          </a:p>
        </p:txBody>
      </p:sp>
    </p:spTree>
    <p:extLst>
      <p:ext uri="{BB962C8B-B14F-4D97-AF65-F5344CB8AC3E}">
        <p14:creationId xmlns:p14="http://schemas.microsoft.com/office/powerpoint/2010/main" val="31293485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2050"/>
                                        </p:tgtEl>
                                        <p:attrNameLst>
                                          <p:attrName>ppt_w</p:attrName>
                                        </p:attrNameLst>
                                      </p:cBhvr>
                                      <p:tavLst>
                                        <p:tav tm="0">
                                          <p:val>
                                            <p:strVal val="ppt_w"/>
                                          </p:val>
                                        </p:tav>
                                        <p:tav tm="100000">
                                          <p:val>
                                            <p:fltVal val="0"/>
                                          </p:val>
                                        </p:tav>
                                      </p:tavLst>
                                    </p:anim>
                                    <p:anim calcmode="lin" valueType="num">
                                      <p:cBhvr>
                                        <p:cTn id="7" dur="1000"/>
                                        <p:tgtEl>
                                          <p:spTgt spid="2050"/>
                                        </p:tgtEl>
                                        <p:attrNameLst>
                                          <p:attrName>ppt_h</p:attrName>
                                        </p:attrNameLst>
                                      </p:cBhvr>
                                      <p:tavLst>
                                        <p:tav tm="0">
                                          <p:val>
                                            <p:strVal val="ppt_h"/>
                                          </p:val>
                                        </p:tav>
                                        <p:tav tm="100000">
                                          <p:val>
                                            <p:fltVal val="0"/>
                                          </p:val>
                                        </p:tav>
                                      </p:tavLst>
                                    </p:anim>
                                    <p:anim calcmode="lin" valueType="num">
                                      <p:cBhvr>
                                        <p:cTn id="8" dur="1000"/>
                                        <p:tgtEl>
                                          <p:spTgt spid="2050"/>
                                        </p:tgtEl>
                                        <p:attrNameLst>
                                          <p:attrName>style.rotation</p:attrName>
                                        </p:attrNameLst>
                                      </p:cBhvr>
                                      <p:tavLst>
                                        <p:tav tm="0">
                                          <p:val>
                                            <p:fltVal val="0"/>
                                          </p:val>
                                        </p:tav>
                                        <p:tav tm="100000">
                                          <p:val>
                                            <p:fltVal val="90"/>
                                          </p:val>
                                        </p:tav>
                                      </p:tavLst>
                                    </p:anim>
                                    <p:animEffect transition="out" filter="fade">
                                      <p:cBhvr>
                                        <p:cTn id="9" dur="1000"/>
                                        <p:tgtEl>
                                          <p:spTgt spid="2050"/>
                                        </p:tgtEl>
                                      </p:cBhvr>
                                    </p:animEffect>
                                    <p:set>
                                      <p:cBhvr>
                                        <p:cTn id="10" dur="1" fill="hold">
                                          <p:stCondLst>
                                            <p:cond delay="999"/>
                                          </p:stCondLst>
                                        </p:cTn>
                                        <p:tgtEl>
                                          <p:spTgt spid="205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grpId="0" nodeType="clickEffect">
                                  <p:stCondLst>
                                    <p:cond delay="0"/>
                                  </p:stCondLst>
                                  <p:childTnLst>
                                    <p:animMotion origin="layout" path="M -3.33333E-6 3.7037E-6 L 0.06706 0.04004 C 0.08099 0.04907 0.10196 0.05393 0.12396 0.05393 C 0.14896 0.05393 0.16901 0.04907 0.18295 0.04004 L 0.25 3.7037E-6 " pathEditMode="relative" rAng="0" ptsTypes="AAAAA">
                                      <p:cBhvr>
                                        <p:cTn id="14" dur="2000" fill="hold"/>
                                        <p:tgtEl>
                                          <p:spTgt spid="6"/>
                                        </p:tgtEl>
                                        <p:attrNameLst>
                                          <p:attrName>ppt_x</p:attrName>
                                          <p:attrName>ppt_y</p:attrName>
                                        </p:attrNameLst>
                                      </p:cBhvr>
                                      <p:rCtr x="12500"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0800000" flipV="1">
            <a:off x="457200" y="236915"/>
            <a:ext cx="7454326" cy="1323439"/>
          </a:xfrm>
          <a:prstGeom prst="rect">
            <a:avLst/>
          </a:prstGeom>
          <a:noFill/>
        </p:spPr>
        <p:txBody>
          <a:bodyPr wrap="square" rtlCol="0">
            <a:spAutoFit/>
          </a:bodyPr>
          <a:lstStyle/>
          <a:p>
            <a:r>
              <a:rPr lang="en-US" sz="8000" dirty="0" smtClean="0"/>
              <a:t>Imagine</a:t>
            </a:r>
            <a:endParaRPr lang="en-US" sz="8000" dirty="0"/>
          </a:p>
        </p:txBody>
      </p:sp>
      <p:sp>
        <p:nvSpPr>
          <p:cNvPr id="2" name="TextBox 1"/>
          <p:cNvSpPr txBox="1"/>
          <p:nvPr/>
        </p:nvSpPr>
        <p:spPr>
          <a:xfrm>
            <a:off x="457200" y="1560355"/>
            <a:ext cx="5423338" cy="2031325"/>
          </a:xfrm>
          <a:prstGeom prst="rect">
            <a:avLst/>
          </a:prstGeom>
          <a:noFill/>
        </p:spPr>
        <p:txBody>
          <a:bodyPr wrap="square" rtlCol="0">
            <a:spAutoFit/>
          </a:bodyPr>
          <a:lstStyle/>
          <a:p>
            <a:r>
              <a:rPr lang="en-US" dirty="0" smtClean="0"/>
              <a:t>Clean water with rocks or minerals in a aquifer</a:t>
            </a:r>
            <a:r>
              <a:rPr lang="en-US" dirty="0"/>
              <a:t> </a:t>
            </a:r>
            <a:r>
              <a:rPr lang="en-US" dirty="0" smtClean="0"/>
              <a:t>for people in the world who cannot get clean water to drink.  </a:t>
            </a:r>
          </a:p>
          <a:p>
            <a:r>
              <a:rPr lang="en-US" dirty="0" smtClean="0"/>
              <a:t>Since third world countries cannot get a water system(from a Walmart or Target) nor do they have any money.</a:t>
            </a:r>
          </a:p>
          <a:p>
            <a:r>
              <a:rPr lang="en-US" dirty="0" smtClean="0"/>
              <a:t>Make a well with a water pump.</a:t>
            </a:r>
          </a:p>
        </p:txBody>
      </p:sp>
      <p:pic>
        <p:nvPicPr>
          <p:cNvPr id="1026" name="Picture 2" descr="https://encrypted-tbn2.gstatic.com/images?q=tbn:ANd9GcRpNJBO-O_HiY13bs4md9Gucgr9PZ1EM-1mInygNwSgz9Qf2l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848" y="2753710"/>
            <a:ext cx="4373846" cy="374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6625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fltVal val="0"/>
                                          </p:val>
                                        </p:tav>
                                        <p:tav tm="100000">
                                          <p:val>
                                            <p:strVal val="#ppt_w"/>
                                          </p:val>
                                        </p:tav>
                                      </p:tavLst>
                                    </p:anim>
                                    <p:anim calcmode="lin" valueType="num">
                                      <p:cBhvr>
                                        <p:cTn id="31" dur="1000" fill="hold"/>
                                        <p:tgtEl>
                                          <p:spTgt spid="2"/>
                                        </p:tgtEl>
                                        <p:attrNameLst>
                                          <p:attrName>ppt_h</p:attrName>
                                        </p:attrNameLst>
                                      </p:cBhvr>
                                      <p:tavLst>
                                        <p:tav tm="0">
                                          <p:val>
                                            <p:fltVal val="0"/>
                                          </p:val>
                                        </p:tav>
                                        <p:tav tm="100000">
                                          <p:val>
                                            <p:strVal val="#ppt_h"/>
                                          </p:val>
                                        </p:tav>
                                      </p:tavLst>
                                    </p:anim>
                                    <p:anim calcmode="lin" valueType="num">
                                      <p:cBhvr>
                                        <p:cTn id="32" dur="1000" fill="hold"/>
                                        <p:tgtEl>
                                          <p:spTgt spid="2"/>
                                        </p:tgtEl>
                                        <p:attrNameLst>
                                          <p:attrName>style.rotation</p:attrName>
                                        </p:attrNameLst>
                                      </p:cBhvr>
                                      <p:tavLst>
                                        <p:tav tm="0">
                                          <p:val>
                                            <p:fltVal val="90"/>
                                          </p:val>
                                        </p:tav>
                                        <p:tav tm="100000">
                                          <p:val>
                                            <p:fltVal val="0"/>
                                          </p:val>
                                        </p:tav>
                                      </p:tavLst>
                                    </p:anim>
                                    <p:animEffect transition="in" filter="fade">
                                      <p:cBhvr>
                                        <p:cTn id="3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8474" y="0"/>
            <a:ext cx="5579920" cy="1323439"/>
          </a:xfrm>
          <a:prstGeom prst="rect">
            <a:avLst/>
          </a:prstGeom>
          <a:noFill/>
        </p:spPr>
        <p:txBody>
          <a:bodyPr wrap="square" rtlCol="0">
            <a:spAutoFit/>
          </a:bodyPr>
          <a:lstStyle/>
          <a:p>
            <a:r>
              <a:rPr lang="en-US" sz="8000" dirty="0" smtClean="0"/>
              <a:t>Plan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9858" y="1412339"/>
            <a:ext cx="1905000" cy="5534561"/>
          </a:xfrm>
          <a:prstGeom prst="rect">
            <a:avLst/>
          </a:prstGeom>
        </p:spPr>
      </p:pic>
      <p:sp>
        <p:nvSpPr>
          <p:cNvPr id="3" name="Rectangle 2"/>
          <p:cNvSpPr/>
          <p:nvPr/>
        </p:nvSpPr>
        <p:spPr>
          <a:xfrm>
            <a:off x="978474" y="1323439"/>
            <a:ext cx="6096000" cy="5324535"/>
          </a:xfrm>
          <a:prstGeom prst="rect">
            <a:avLst/>
          </a:prstGeom>
        </p:spPr>
        <p:txBody>
          <a:bodyPr>
            <a:spAutoFit/>
          </a:bodyPr>
          <a:lstStyle/>
          <a:p>
            <a:endParaRPr lang="en-US" sz="2000" dirty="0"/>
          </a:p>
          <a:p>
            <a:r>
              <a:rPr lang="en-US" sz="2000" dirty="0">
                <a:latin typeface="Comic Sans MS, Arial, sans-serif"/>
              </a:rPr>
              <a:t>1. Fill the cup with a material (sand, gravel, clay, or dirt) and pour water in the top. Repeat this trying out each material to figure out which is the most permeable (meaning water flows through it easily) and which is the least permeable (water doesn’t flow through it and gets stuck in the cup).</a:t>
            </a:r>
            <a:endParaRPr lang="en-US" sz="2000" dirty="0"/>
          </a:p>
          <a:p>
            <a:r>
              <a:rPr lang="en-US" sz="2000" dirty="0">
                <a:latin typeface="Comic Sans MS, Arial, sans-serif"/>
              </a:rPr>
              <a:t>2. Now that you know more about materials that are found in the ground, you are ready to make an aquifer! Choose the material that you found to be the least permeable and make a layer of it at the bottom of the cup. Then, fill the rest of the cup with the material that is the most permeable. </a:t>
            </a:r>
            <a:endParaRPr lang="en-US" sz="2000" dirty="0"/>
          </a:p>
          <a:p>
            <a:r>
              <a:rPr lang="en-US" sz="2000" dirty="0">
                <a:latin typeface="Comic Sans MS, Arial, sans-serif"/>
              </a:rPr>
              <a:t>3. Does your aquifer actually hold water? Pour some in and see!</a:t>
            </a:r>
            <a:endParaRPr lang="en-US" sz="2000" dirty="0"/>
          </a:p>
          <a:p>
            <a:r>
              <a:rPr lang="en-US" sz="2000" dirty="0">
                <a:latin typeface="Comic Sans MS, Arial, sans-serif"/>
              </a:rPr>
              <a:t>4. Fill the cup and see how much water you can trap in your </a:t>
            </a:r>
            <a:r>
              <a:rPr lang="en-US" sz="2000" dirty="0" smtClean="0">
                <a:latin typeface="Comic Sans MS, Arial, sans-serif"/>
              </a:rPr>
              <a:t>aquifer!</a:t>
            </a:r>
            <a:endParaRPr lang="en-US" sz="2000" dirty="0"/>
          </a:p>
        </p:txBody>
      </p:sp>
      <p:pic>
        <p:nvPicPr>
          <p:cNvPr id="3074" name="Picture 2" descr="http://sdps.ucdavis.edu/_images/cmt-images/pl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323" y="-93278"/>
            <a:ext cx="2111567" cy="1753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9115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0" nodeType="clickEffect">
                                  <p:stCondLst>
                                    <p:cond delay="0"/>
                                  </p:stCondLst>
                                  <p:childTnLst>
                                    <p:animEffect transition="out" filter="fade">
                                      <p:cBhvr>
                                        <p:cTn id="18" dur="1000"/>
                                        <p:tgtEl>
                                          <p:spTgt spid="6"/>
                                        </p:tgtEl>
                                      </p:cBhvr>
                                    </p:animEffect>
                                    <p:anim calcmode="lin" valueType="num">
                                      <p:cBhvr>
                                        <p:cTn id="19" dur="1000"/>
                                        <p:tgtEl>
                                          <p:spTgt spid="6"/>
                                        </p:tgtEl>
                                        <p:attrNameLst>
                                          <p:attrName>ppt_x</p:attrName>
                                        </p:attrNameLst>
                                      </p:cBhvr>
                                      <p:tavLst>
                                        <p:tav tm="0">
                                          <p:val>
                                            <p:strVal val="ppt_x"/>
                                          </p:val>
                                        </p:tav>
                                        <p:tav tm="100000">
                                          <p:val>
                                            <p:strVal val="ppt_x"/>
                                          </p:val>
                                        </p:tav>
                                      </p:tavLst>
                                    </p:anim>
                                    <p:anim calcmode="lin" valueType="num">
                                      <p:cBhvr>
                                        <p:cTn id="20" dur="1000"/>
                                        <p:tgtEl>
                                          <p:spTgt spid="6"/>
                                        </p:tgtEl>
                                        <p:attrNameLst>
                                          <p:attrName>ppt_y</p:attrName>
                                        </p:attrNameLst>
                                      </p:cBhvr>
                                      <p:tavLst>
                                        <p:tav tm="0">
                                          <p:val>
                                            <p:strVal val="ppt_y"/>
                                          </p:val>
                                        </p:tav>
                                        <p:tav tm="100000">
                                          <p:val>
                                            <p:strVal val="ppt_y+.1"/>
                                          </p:val>
                                        </p:tav>
                                      </p:tavLst>
                                    </p:anim>
                                    <p:set>
                                      <p:cBhvr>
                                        <p:cTn id="21" dur="1" fill="hold">
                                          <p:stCondLst>
                                            <p:cond delay="9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wheel(1)">
                                      <p:cBhvr>
                                        <p:cTn id="26"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8053" y="-8056"/>
            <a:ext cx="5579920" cy="1323439"/>
          </a:xfrm>
          <a:prstGeom prst="rect">
            <a:avLst/>
          </a:prstGeom>
          <a:noFill/>
        </p:spPr>
        <p:txBody>
          <a:bodyPr wrap="square" rtlCol="0">
            <a:spAutoFit/>
          </a:bodyPr>
          <a:lstStyle/>
          <a:p>
            <a:r>
              <a:rPr lang="en-US" sz="8000" dirty="0" smtClean="0"/>
              <a:t>Create</a:t>
            </a:r>
          </a:p>
        </p:txBody>
      </p:sp>
      <p:pic>
        <p:nvPicPr>
          <p:cNvPr id="1026" name="Picture 2" descr="C:\Users\Nancy\Desktop\pink\IMG_33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470" y="1399178"/>
            <a:ext cx="4882153" cy="49081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ancy\Desktop\pink\IMG_33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8273" y="1094378"/>
            <a:ext cx="4907336" cy="487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3285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set>
                                      <p:cBhvr>
                                        <p:cTn id="9" dur="5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1662" y="1745671"/>
            <a:ext cx="9268691" cy="1754326"/>
          </a:xfrm>
          <a:prstGeom prst="rect">
            <a:avLst/>
          </a:prstGeom>
          <a:noFill/>
        </p:spPr>
        <p:txBody>
          <a:bodyPr wrap="square" rtlCol="0">
            <a:spAutoFit/>
          </a:bodyPr>
          <a:lstStyle/>
          <a:p>
            <a:r>
              <a:rPr lang="en-US" dirty="0" smtClean="0"/>
              <a:t>1. The pan has not big to hold the water and the rocks.</a:t>
            </a:r>
            <a:endParaRPr lang="en-US" dirty="0"/>
          </a:p>
          <a:p>
            <a:r>
              <a:rPr lang="en-US" dirty="0" smtClean="0"/>
              <a:t>2.We did not put rocks in a hill on one side of the pan. </a:t>
            </a:r>
          </a:p>
          <a:p>
            <a:r>
              <a:rPr lang="en-US" dirty="0" smtClean="0"/>
              <a:t>3. We did not have layers.</a:t>
            </a:r>
          </a:p>
          <a:p>
            <a:r>
              <a:rPr lang="en-US" dirty="0" smtClean="0"/>
              <a:t>4. We shouldn’t mix all the materials together</a:t>
            </a:r>
          </a:p>
          <a:p>
            <a:r>
              <a:rPr lang="en-US" dirty="0" smtClean="0"/>
              <a:t>5. We didn’t have the correct rocks</a:t>
            </a:r>
          </a:p>
          <a:p>
            <a:endParaRPr lang="en-US" dirty="0"/>
          </a:p>
        </p:txBody>
      </p:sp>
      <p:sp>
        <p:nvSpPr>
          <p:cNvPr id="6" name="TextBox 5"/>
          <p:cNvSpPr txBox="1"/>
          <p:nvPr/>
        </p:nvSpPr>
        <p:spPr>
          <a:xfrm>
            <a:off x="968083" y="0"/>
            <a:ext cx="5579920" cy="1323439"/>
          </a:xfrm>
          <a:prstGeom prst="rect">
            <a:avLst/>
          </a:prstGeom>
          <a:noFill/>
        </p:spPr>
        <p:txBody>
          <a:bodyPr wrap="square" rtlCol="0">
            <a:spAutoFit/>
          </a:bodyPr>
          <a:lstStyle/>
          <a:p>
            <a:r>
              <a:rPr lang="en-US" sz="8000" dirty="0" smtClean="0"/>
              <a:t>Improve</a:t>
            </a:r>
          </a:p>
        </p:txBody>
      </p:sp>
      <p:pic>
        <p:nvPicPr>
          <p:cNvPr id="2" name="Picture 1"/>
          <p:cNvPicPr>
            <a:picLocks noChangeAspect="1"/>
          </p:cNvPicPr>
          <p:nvPr/>
        </p:nvPicPr>
        <p:blipFill>
          <a:blip r:embed="rId2"/>
          <a:stretch>
            <a:fillRect/>
          </a:stretch>
        </p:blipFill>
        <p:spPr>
          <a:xfrm>
            <a:off x="6192549" y="2725004"/>
            <a:ext cx="5310187" cy="3656716"/>
          </a:xfrm>
          <a:prstGeom prst="rect">
            <a:avLst/>
          </a:prstGeom>
        </p:spPr>
      </p:pic>
    </p:spTree>
    <p:extLst>
      <p:ext uri="{BB962C8B-B14F-4D97-AF65-F5344CB8AC3E}">
        <p14:creationId xmlns:p14="http://schemas.microsoft.com/office/powerpoint/2010/main" val="26808144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561" y="-184727"/>
            <a:ext cx="3896590" cy="1323439"/>
          </a:xfrm>
          <a:prstGeom prst="rect">
            <a:avLst/>
          </a:prstGeom>
          <a:noFill/>
        </p:spPr>
        <p:txBody>
          <a:bodyPr wrap="square" rtlCol="0">
            <a:spAutoFit/>
          </a:bodyPr>
          <a:lstStyle/>
          <a:p>
            <a:r>
              <a:rPr lang="en-US" sz="8000" dirty="0" smtClean="0"/>
              <a:t>Present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0891" y="78993"/>
            <a:ext cx="8066809" cy="6050107"/>
          </a:xfrm>
          <a:prstGeom prst="rect">
            <a:avLst/>
          </a:prstGeom>
        </p:spPr>
      </p:pic>
      <p:pic>
        <p:nvPicPr>
          <p:cNvPr id="7" name="Picture 6"/>
          <p:cNvPicPr>
            <a:picLocks noChangeAspect="1"/>
          </p:cNvPicPr>
          <p:nvPr/>
        </p:nvPicPr>
        <p:blipFill>
          <a:blip r:embed="rId3"/>
          <a:stretch>
            <a:fillRect/>
          </a:stretch>
        </p:blipFill>
        <p:spPr>
          <a:xfrm>
            <a:off x="1462638" y="1905000"/>
            <a:ext cx="1763162" cy="1709944"/>
          </a:xfrm>
          <a:prstGeom prst="rect">
            <a:avLst/>
          </a:prstGeom>
        </p:spPr>
      </p:pic>
    </p:spTree>
    <p:extLst>
      <p:ext uri="{BB962C8B-B14F-4D97-AF65-F5344CB8AC3E}">
        <p14:creationId xmlns:p14="http://schemas.microsoft.com/office/powerpoint/2010/main" val="28518707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0820" y="1970261"/>
            <a:ext cx="9268691" cy="1754326"/>
          </a:xfrm>
          <a:prstGeom prst="rect">
            <a:avLst/>
          </a:prstGeom>
          <a:noFill/>
        </p:spPr>
        <p:txBody>
          <a:bodyPr wrap="square" rtlCol="0">
            <a:spAutoFit/>
          </a:bodyPr>
          <a:lstStyle/>
          <a:p>
            <a:pPr marL="342900" indent="-342900">
              <a:buAutoNum type="arabicPeriod"/>
            </a:pPr>
            <a:r>
              <a:rPr lang="en-US" dirty="0" smtClean="0">
                <a:hlinkClick r:id="rId2"/>
              </a:rPr>
              <a:t>https</a:t>
            </a:r>
            <a:r>
              <a:rPr lang="en-US" dirty="0">
                <a:hlinkClick r:id="rId2"/>
              </a:rPr>
              <a:t>://</a:t>
            </a:r>
            <a:r>
              <a:rPr lang="en-US" dirty="0" smtClean="0">
                <a:hlinkClick r:id="rId2"/>
              </a:rPr>
              <a:t>eo.ucar.edu/kids/wwe/ground4.htm</a:t>
            </a:r>
            <a:endParaRPr lang="en-US" dirty="0" smtClean="0"/>
          </a:p>
          <a:p>
            <a:pPr marL="342900" indent="-342900">
              <a:buAutoNum type="arabicPeriod"/>
            </a:pPr>
            <a:endParaRPr lang="en-US" dirty="0"/>
          </a:p>
          <a:p>
            <a:r>
              <a:rPr lang="en-US" dirty="0" smtClean="0"/>
              <a:t>2. </a:t>
            </a:r>
            <a:r>
              <a:rPr lang="en-US" dirty="0">
                <a:hlinkClick r:id="rId3"/>
              </a:rPr>
              <a:t>http://</a:t>
            </a:r>
            <a:r>
              <a:rPr lang="en-US" dirty="0" smtClean="0">
                <a:hlinkClick r:id="rId3"/>
              </a:rPr>
              <a:t>www3.epa.gov/safewater/kids/flash/flash_aquifer.html</a:t>
            </a:r>
            <a:endParaRPr lang="en-US" dirty="0" smtClean="0"/>
          </a:p>
          <a:p>
            <a:endParaRPr lang="en-US" dirty="0" smtClean="0"/>
          </a:p>
          <a:p>
            <a:r>
              <a:rPr lang="en-US" dirty="0" smtClean="0"/>
              <a:t>3. </a:t>
            </a:r>
            <a:r>
              <a:rPr lang="en-US" dirty="0">
                <a:hlinkClick r:id="rId4"/>
              </a:rPr>
              <a:t>http://</a:t>
            </a:r>
            <a:r>
              <a:rPr lang="en-US" dirty="0" smtClean="0">
                <a:hlinkClick r:id="rId4"/>
              </a:rPr>
              <a:t>www.aquariumofpacific.org/downloads/IAFTM_AquiferLesson.pdf</a:t>
            </a:r>
            <a:endParaRPr lang="en-US" dirty="0" smtClean="0"/>
          </a:p>
          <a:p>
            <a:endParaRPr lang="en-US" dirty="0"/>
          </a:p>
        </p:txBody>
      </p:sp>
      <p:sp>
        <p:nvSpPr>
          <p:cNvPr id="6" name="TextBox 5"/>
          <p:cNvSpPr txBox="1"/>
          <p:nvPr/>
        </p:nvSpPr>
        <p:spPr>
          <a:xfrm>
            <a:off x="520820" y="322118"/>
            <a:ext cx="5579920" cy="1323439"/>
          </a:xfrm>
          <a:prstGeom prst="rect">
            <a:avLst/>
          </a:prstGeom>
          <a:noFill/>
        </p:spPr>
        <p:txBody>
          <a:bodyPr wrap="square" rtlCol="0">
            <a:spAutoFit/>
          </a:bodyPr>
          <a:lstStyle/>
          <a:p>
            <a:r>
              <a:rPr lang="en-US" sz="8000" smtClean="0"/>
              <a:t>Resources</a:t>
            </a:r>
            <a:endParaRPr lang="en-US" sz="8000" dirty="0" smtClean="0"/>
          </a:p>
        </p:txBody>
      </p:sp>
    </p:spTree>
    <p:extLst>
      <p:ext uri="{BB962C8B-B14F-4D97-AF65-F5344CB8AC3E}">
        <p14:creationId xmlns:p14="http://schemas.microsoft.com/office/powerpoint/2010/main" val="38047573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0820" y="322118"/>
            <a:ext cx="5579920" cy="1323439"/>
          </a:xfrm>
          <a:prstGeom prst="rect">
            <a:avLst/>
          </a:prstGeom>
          <a:noFill/>
        </p:spPr>
        <p:txBody>
          <a:bodyPr wrap="square" rtlCol="0">
            <a:spAutoFit/>
          </a:bodyPr>
          <a:lstStyle/>
          <a:p>
            <a:r>
              <a:rPr lang="en-US" sz="8000" dirty="0" smtClean="0"/>
              <a:t>Rubric</a:t>
            </a:r>
          </a:p>
        </p:txBody>
      </p:sp>
      <p:pic>
        <p:nvPicPr>
          <p:cNvPr id="2" name="Picture 1"/>
          <p:cNvPicPr>
            <a:picLocks noChangeAspect="1"/>
          </p:cNvPicPr>
          <p:nvPr/>
        </p:nvPicPr>
        <p:blipFill>
          <a:blip r:embed="rId2"/>
          <a:stretch>
            <a:fillRect/>
          </a:stretch>
        </p:blipFill>
        <p:spPr>
          <a:xfrm>
            <a:off x="3809559" y="125122"/>
            <a:ext cx="5093141" cy="6736187"/>
          </a:xfrm>
          <a:prstGeom prst="rect">
            <a:avLst/>
          </a:prstGeom>
        </p:spPr>
      </p:pic>
    </p:spTree>
    <p:extLst>
      <p:ext uri="{BB962C8B-B14F-4D97-AF65-F5344CB8AC3E}">
        <p14:creationId xmlns:p14="http://schemas.microsoft.com/office/powerpoint/2010/main" val="23480202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565</TotalTime>
  <Words>348</Words>
  <Application>Microsoft Office PowerPoint</Application>
  <PresentationFormat>Custom</PresentationFormat>
  <Paragraphs>56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DeKalb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 262</dc:creator>
  <cp:lastModifiedBy>Nancy</cp:lastModifiedBy>
  <cp:revision>55</cp:revision>
  <dcterms:created xsi:type="dcterms:W3CDTF">2016-02-29T13:01:59Z</dcterms:created>
  <dcterms:modified xsi:type="dcterms:W3CDTF">2016-04-21T20:31:34Z</dcterms:modified>
</cp:coreProperties>
</file>