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52" r:id="rId1"/>
  </p:sldMasterIdLst>
  <p:notesMasterIdLst>
    <p:notesMasterId r:id="rId12"/>
  </p:notesMasterIdLst>
  <p:sldIdLst>
    <p:sldId id="256" r:id="rId2"/>
    <p:sldId id="257" r:id="rId3"/>
    <p:sldId id="265" r:id="rId4"/>
    <p:sldId id="269" r:id="rId5"/>
    <p:sldId id="263" r:id="rId6"/>
    <p:sldId id="266" r:id="rId7"/>
    <p:sldId id="260" r:id="rId8"/>
    <p:sldId id="261" r:id="rId9"/>
    <p:sldId id="270"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90" autoAdjust="0"/>
    <p:restoredTop sz="94660"/>
  </p:normalViewPr>
  <p:slideViewPr>
    <p:cSldViewPr snapToGrid="0">
      <p:cViewPr varScale="1">
        <p:scale>
          <a:sx n="92" d="100"/>
          <a:sy n="92" d="100"/>
        </p:scale>
        <p:origin x="-1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4DD2D-A3B9-4A28-A0B5-51FDA0FBCAB8}" type="datetimeFigureOut">
              <a:rPr lang="en-US" smtClean="0"/>
              <a:t>4/21/2016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7B799-1A5D-4EE2-98A3-47FEE5B2D864}" type="slidenum">
              <a:rPr lang="en-US" smtClean="0"/>
              <a:t>‹#›</a:t>
            </a:fld>
            <a:endParaRPr lang="en-US"/>
          </a:p>
        </p:txBody>
      </p:sp>
    </p:spTree>
    <p:extLst>
      <p:ext uri="{BB962C8B-B14F-4D97-AF65-F5344CB8AC3E}">
        <p14:creationId xmlns:p14="http://schemas.microsoft.com/office/powerpoint/2010/main" val="2228248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47B799-1A5D-4EE2-98A3-47FEE5B2D864}" type="slidenum">
              <a:rPr lang="en-US" smtClean="0"/>
              <a:t>7</a:t>
            </a:fld>
            <a:endParaRPr lang="en-US"/>
          </a:p>
        </p:txBody>
      </p:sp>
    </p:spTree>
    <p:extLst>
      <p:ext uri="{BB962C8B-B14F-4D97-AF65-F5344CB8AC3E}">
        <p14:creationId xmlns:p14="http://schemas.microsoft.com/office/powerpoint/2010/main" val="3161912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D6EE87-EBD5-4F12-A48A-63ACA297AC8F}" type="datetimeFigureOut">
              <a:rPr lang="en-US" smtClean="0"/>
              <a:t>4/21/2016</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7183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314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4/21/2016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3586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0298CD5-6C1E-4009-B41F-6DF62E31D3BE}" type="datetimeFigureOut">
              <a:rPr lang="en-US" smtClean="0"/>
              <a:pPr/>
              <a:t>4/21/2016</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7584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0298CD5-6C1E-4009-B41F-6DF62E31D3BE}" type="datetimeFigureOut">
              <a:rPr lang="en-US" smtClean="0"/>
              <a:pPr/>
              <a:t>4/21/2016</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75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2345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90298CD5-6C1E-4009-B41F-6DF62E31D3BE}" type="datetimeFigureOut">
              <a:rPr lang="en-US" smtClean="0"/>
              <a:pPr/>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611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90661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A4AFB99-0EAB-4182-AFF8-E214C82A68F6}" type="datetimeFigureOut">
              <a:rPr lang="en-US" smtClean="0"/>
              <a:t>4/21/2016</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34928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7303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A61015F-7CC6-4D0A-9D87-873EA4C304CC}" type="datetimeFigureOut">
              <a:rPr lang="en-US" smtClean="0"/>
              <a:t>4/21/2016</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1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06010979"/>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046988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8171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0275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398212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4/21/2016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404102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0298CD5-6C1E-4009-B41F-6DF62E31D3BE}" type="datetimeFigureOut">
              <a:rPr lang="en-US" smtClean="0"/>
              <a:pPr/>
              <a:t>4/21/2016</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98061879"/>
      </p:ext>
    </p:extLst>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ciencelearn.org.nz/Contexts/H2O-On-the-Go/Teaching-and-Learning-Approaches/Constructing-an-aquifer-mode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9456" y="0"/>
            <a:ext cx="5760208" cy="2989059"/>
          </a:xfrm>
        </p:spPr>
        <p:style>
          <a:lnRef idx="1">
            <a:schemeClr val="dk1"/>
          </a:lnRef>
          <a:fillRef idx="3">
            <a:schemeClr val="dk1"/>
          </a:fillRef>
          <a:effectRef idx="2">
            <a:schemeClr val="dk1"/>
          </a:effectRef>
          <a:fontRef idx="minor">
            <a:schemeClr val="lt1"/>
          </a:fontRef>
        </p:style>
        <p:txBody>
          <a:bodyPr>
            <a:normAutofit/>
          </a:bodyPr>
          <a:lstStyle/>
          <a:p>
            <a:pPr>
              <a:spcBef>
                <a:spcPts val="1000"/>
              </a:spcBef>
              <a:buClr>
                <a:schemeClr val="accent1"/>
              </a:buClr>
              <a:buSzPct val="80000"/>
            </a:pPr>
            <a:r>
              <a:rPr lang="en-US" sz="1800" b="1" u="sng" cap="all" dirty="0" smtClean="0">
                <a:solidFill>
                  <a:schemeClr val="accent1"/>
                </a:solidFill>
              </a:rPr>
              <a:t> </a:t>
            </a:r>
            <a:r>
              <a:rPr lang="en-US" sz="1800" b="1" u="sng" cap="all" dirty="0">
                <a:solidFill>
                  <a:schemeClr val="accent1"/>
                </a:solidFill>
              </a:rPr>
              <a:t/>
            </a:r>
            <a:br>
              <a:rPr lang="en-US" sz="1800" b="1" u="sng" cap="all" dirty="0">
                <a:solidFill>
                  <a:schemeClr val="accent1"/>
                </a:solidFill>
              </a:rPr>
            </a:br>
            <a:r>
              <a:rPr lang="en-US" sz="1800" b="1" u="sng" cap="all" dirty="0" smtClean="0">
                <a:solidFill>
                  <a:schemeClr val="accent1"/>
                </a:solidFill>
              </a:rPr>
              <a:t/>
            </a:r>
            <a:br>
              <a:rPr lang="en-US" sz="1800" b="1" u="sng" cap="all" dirty="0" smtClean="0">
                <a:solidFill>
                  <a:schemeClr val="accent1"/>
                </a:solidFill>
              </a:rPr>
            </a:br>
            <a:endParaRPr lang="en-US" sz="1800" b="1" u="sng" cap="all" dirty="0">
              <a:solidFill>
                <a:schemeClr val="accent1"/>
              </a:solidFill>
            </a:endParaRPr>
          </a:p>
        </p:txBody>
      </p:sp>
      <p:sp>
        <p:nvSpPr>
          <p:cNvPr id="5" name="Subtitle 4"/>
          <p:cNvSpPr>
            <a:spLocks noGrp="1"/>
          </p:cNvSpPr>
          <p:nvPr>
            <p:ph type="subTitle" idx="1"/>
          </p:nvPr>
        </p:nvSpPr>
        <p:spPr/>
        <p:txBody>
          <a:bodyPr/>
          <a:lstStyle/>
          <a:p>
            <a:r>
              <a:rPr lang="en-US" dirty="0" smtClean="0"/>
              <a:t>DESTINY SWINNEY,TANIYA ALLEN, AMANI HOLLIS AND DARIUS STRONG</a:t>
            </a:r>
            <a:endParaRPr lang="en-US" dirty="0"/>
          </a:p>
        </p:txBody>
      </p:sp>
      <p:sp>
        <p:nvSpPr>
          <p:cNvPr id="4" name="TextBox 3"/>
          <p:cNvSpPr txBox="1"/>
          <p:nvPr/>
        </p:nvSpPr>
        <p:spPr>
          <a:xfrm>
            <a:off x="3190009" y="436418"/>
            <a:ext cx="4230645" cy="2831544"/>
          </a:xfrm>
          <a:prstGeom prst="rect">
            <a:avLst/>
          </a:prstGeom>
          <a:noFill/>
        </p:spPr>
        <p:txBody>
          <a:bodyPr wrap="none" rtlCol="0">
            <a:spAutoFit/>
          </a:bodyPr>
          <a:lstStyle/>
          <a:p>
            <a:r>
              <a:rPr lang="en-US" sz="4000" dirty="0" smtClean="0"/>
              <a:t>Smart</a:t>
            </a:r>
          </a:p>
          <a:p>
            <a:r>
              <a:rPr lang="en-US" sz="4000" dirty="0" smtClean="0"/>
              <a:t>Thinkers</a:t>
            </a:r>
          </a:p>
          <a:p>
            <a:r>
              <a:rPr lang="en-US" sz="4000" dirty="0" smtClean="0"/>
              <a:t>Educate future</a:t>
            </a:r>
          </a:p>
          <a:p>
            <a:r>
              <a:rPr lang="en-US" sz="4000" dirty="0" smtClean="0"/>
              <a:t>Mathematicians</a:t>
            </a:r>
          </a:p>
          <a:p>
            <a:endParaRPr lang="en-US" dirty="0"/>
          </a:p>
        </p:txBody>
      </p:sp>
    </p:spTree>
    <p:extLst>
      <p:ext uri="{BB962C8B-B14F-4D97-AF65-F5344CB8AC3E}">
        <p14:creationId xmlns:p14="http://schemas.microsoft.com/office/powerpoint/2010/main" val="24957384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915" y="548640"/>
            <a:ext cx="10597505" cy="707886"/>
          </a:xfrm>
          <a:prstGeom prst="rect">
            <a:avLst/>
          </a:prstGeom>
          <a:noFill/>
        </p:spPr>
        <p:txBody>
          <a:bodyPr wrap="square" rtlCol="0">
            <a:spAutoFit/>
          </a:bodyPr>
          <a:lstStyle/>
          <a:p>
            <a:pPr algn="r"/>
            <a:r>
              <a:rPr lang="en-US" sz="4000" dirty="0" smtClean="0"/>
              <a:t>RUBRIC</a:t>
            </a:r>
            <a:endParaRPr lang="en-US" sz="4000" dirty="0"/>
          </a:p>
        </p:txBody>
      </p:sp>
      <p:pic>
        <p:nvPicPr>
          <p:cNvPr id="3" name="Picture 2"/>
          <p:cNvPicPr>
            <a:picLocks noChangeAspect="1"/>
          </p:cNvPicPr>
          <p:nvPr/>
        </p:nvPicPr>
        <p:blipFill>
          <a:blip r:embed="rId2"/>
          <a:stretch>
            <a:fillRect/>
          </a:stretch>
        </p:blipFill>
        <p:spPr>
          <a:xfrm>
            <a:off x="2759324" y="-106016"/>
            <a:ext cx="5335939" cy="7063408"/>
          </a:xfrm>
          <a:prstGeom prst="rect">
            <a:avLst/>
          </a:prstGeom>
        </p:spPr>
      </p:pic>
    </p:spTree>
    <p:extLst>
      <p:ext uri="{BB962C8B-B14F-4D97-AF65-F5344CB8AC3E}">
        <p14:creationId xmlns:p14="http://schemas.microsoft.com/office/powerpoint/2010/main" val="25528517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666" y="1538235"/>
            <a:ext cx="13237029" cy="2031325"/>
          </a:xfrm>
          <a:prstGeom prst="rect">
            <a:avLst/>
          </a:prstGeom>
          <a:noFill/>
        </p:spPr>
        <p:txBody>
          <a:bodyPr wrap="square" rtlCol="0">
            <a:spAutoFit/>
          </a:bodyPr>
          <a:lstStyle/>
          <a:p>
            <a:endParaRPr lang="en-US" dirty="0" smtClean="0"/>
          </a:p>
          <a:p>
            <a:pPr marL="342900" indent="-342900">
              <a:buAutoNum type="arabicPeriod"/>
            </a:pPr>
            <a:r>
              <a:rPr lang="en-US" dirty="0" smtClean="0"/>
              <a:t>How does math correlate with our stem project?</a:t>
            </a:r>
            <a:endParaRPr lang="en-US" dirty="0"/>
          </a:p>
          <a:p>
            <a:pPr marL="342900" indent="-342900">
              <a:buAutoNum type="arabicPeriod"/>
            </a:pPr>
            <a:r>
              <a:rPr lang="en-US" dirty="0"/>
              <a:t>W</a:t>
            </a:r>
            <a:r>
              <a:rPr lang="en-US" dirty="0" smtClean="0"/>
              <a:t>hat is an aquifer?</a:t>
            </a:r>
          </a:p>
          <a:p>
            <a:r>
              <a:rPr lang="en-US" dirty="0" smtClean="0"/>
              <a:t>3.  How does an aquifer clean water?</a:t>
            </a:r>
          </a:p>
          <a:p>
            <a:r>
              <a:rPr lang="en-US" dirty="0" smtClean="0"/>
              <a:t>4.  Why are we doing this project?</a:t>
            </a:r>
          </a:p>
          <a:p>
            <a:r>
              <a:rPr lang="en-US" dirty="0" smtClean="0"/>
              <a:t>5. What is the project?</a:t>
            </a:r>
          </a:p>
          <a:p>
            <a:r>
              <a:rPr lang="en-US" dirty="0" smtClean="0"/>
              <a:t>6 .Is Dr. Bolden really going to drink our water ?   </a:t>
            </a:r>
          </a:p>
        </p:txBody>
      </p:sp>
      <p:sp>
        <p:nvSpPr>
          <p:cNvPr id="3" name="TextBox 2"/>
          <p:cNvSpPr txBox="1"/>
          <p:nvPr/>
        </p:nvSpPr>
        <p:spPr>
          <a:xfrm>
            <a:off x="8240358" y="830349"/>
            <a:ext cx="3270324" cy="707886"/>
          </a:xfrm>
          <a:prstGeom prst="rect">
            <a:avLst/>
          </a:prstGeom>
          <a:noFill/>
        </p:spPr>
        <p:txBody>
          <a:bodyPr wrap="square" rtlCol="0">
            <a:spAutoFit/>
          </a:bodyPr>
          <a:lstStyle/>
          <a:p>
            <a:r>
              <a:rPr lang="en-US" sz="4000" dirty="0" smtClean="0"/>
              <a:t>ASK:</a:t>
            </a:r>
            <a:endParaRPr lang="en-US" sz="4000" dirty="0"/>
          </a:p>
        </p:txBody>
      </p:sp>
      <p:pic>
        <p:nvPicPr>
          <p:cNvPr id="4" name="Picture 3"/>
          <p:cNvPicPr>
            <a:picLocks noChangeAspect="1"/>
          </p:cNvPicPr>
          <p:nvPr/>
        </p:nvPicPr>
        <p:blipFill>
          <a:blip r:embed="rId2"/>
          <a:stretch>
            <a:fillRect/>
          </a:stretch>
        </p:blipFill>
        <p:spPr>
          <a:xfrm>
            <a:off x="6917032" y="1730116"/>
            <a:ext cx="4757516" cy="4757516"/>
          </a:xfrm>
          <a:prstGeom prst="rect">
            <a:avLst/>
          </a:prstGeom>
        </p:spPr>
      </p:pic>
    </p:spTree>
    <p:extLst>
      <p:ext uri="{BB962C8B-B14F-4D97-AF65-F5344CB8AC3E}">
        <p14:creationId xmlns:p14="http://schemas.microsoft.com/office/powerpoint/2010/main" val="34408466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481" y="925542"/>
            <a:ext cx="8761413" cy="706964"/>
          </a:xfrm>
        </p:spPr>
        <p:txBody>
          <a:bodyPr>
            <a:normAutofit/>
          </a:bodyPr>
          <a:lstStyle/>
          <a:p>
            <a:r>
              <a:rPr lang="en-US" dirty="0" smtClean="0"/>
              <a:t>Imagine</a:t>
            </a:r>
            <a:endParaRPr lang="en-US" dirty="0"/>
          </a:p>
        </p:txBody>
      </p:sp>
      <p:sp>
        <p:nvSpPr>
          <p:cNvPr id="3" name="TextBox 2"/>
          <p:cNvSpPr txBox="1"/>
          <p:nvPr/>
        </p:nvSpPr>
        <p:spPr>
          <a:xfrm>
            <a:off x="350663" y="1632506"/>
            <a:ext cx="6702136" cy="1200329"/>
          </a:xfrm>
          <a:prstGeom prst="rect">
            <a:avLst/>
          </a:prstGeom>
          <a:noFill/>
        </p:spPr>
        <p:txBody>
          <a:bodyPr wrap="square" rtlCol="0">
            <a:spAutoFit/>
          </a:bodyPr>
          <a:lstStyle/>
          <a:p>
            <a:r>
              <a:rPr lang="en-US" dirty="0" smtClean="0"/>
              <a:t>The possible solution is that we need to clean the lead out of the dirty water so we can have clean water for  us to drink.  For third world countries and for people in Flint, Michigan.</a:t>
            </a:r>
          </a:p>
        </p:txBody>
      </p:sp>
      <p:pic>
        <p:nvPicPr>
          <p:cNvPr id="4" name="Picture 3"/>
          <p:cNvPicPr>
            <a:picLocks noChangeAspect="1"/>
          </p:cNvPicPr>
          <p:nvPr/>
        </p:nvPicPr>
        <p:blipFill>
          <a:blip r:embed="rId2"/>
          <a:stretch>
            <a:fillRect/>
          </a:stretch>
        </p:blipFill>
        <p:spPr>
          <a:xfrm>
            <a:off x="7053156" y="1632505"/>
            <a:ext cx="4171891" cy="4767875"/>
          </a:xfrm>
          <a:prstGeom prst="rect">
            <a:avLst/>
          </a:prstGeom>
        </p:spPr>
      </p:pic>
    </p:spTree>
    <p:extLst>
      <p:ext uri="{BB962C8B-B14F-4D97-AF65-F5344CB8AC3E}">
        <p14:creationId xmlns:p14="http://schemas.microsoft.com/office/powerpoint/2010/main" val="33125067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a:t>
            </a:r>
            <a:endParaRPr lang="en-US" dirty="0"/>
          </a:p>
        </p:txBody>
      </p:sp>
      <p:sp>
        <p:nvSpPr>
          <p:cNvPr id="3" name="TextBox 2"/>
          <p:cNvSpPr txBox="1"/>
          <p:nvPr/>
        </p:nvSpPr>
        <p:spPr>
          <a:xfrm>
            <a:off x="536028" y="1786758"/>
            <a:ext cx="10016358" cy="2585323"/>
          </a:xfrm>
          <a:prstGeom prst="rect">
            <a:avLst/>
          </a:prstGeom>
          <a:noFill/>
        </p:spPr>
        <p:txBody>
          <a:bodyPr wrap="square" rtlCol="0">
            <a:spAutoFit/>
          </a:bodyPr>
          <a:lstStyle/>
          <a:p>
            <a:r>
              <a:rPr lang="en-US" dirty="0" smtClean="0"/>
              <a:t>-clay</a:t>
            </a:r>
          </a:p>
          <a:p>
            <a:r>
              <a:rPr lang="en-US" dirty="0" smtClean="0"/>
              <a:t>-grass</a:t>
            </a:r>
          </a:p>
          <a:p>
            <a:r>
              <a:rPr lang="en-US" dirty="0" smtClean="0"/>
              <a:t>-dirt/soil</a:t>
            </a:r>
          </a:p>
          <a:p>
            <a:r>
              <a:rPr lang="en-US" dirty="0" smtClean="0"/>
              <a:t>-pump</a:t>
            </a:r>
          </a:p>
          <a:p>
            <a:r>
              <a:rPr lang="en-US" dirty="0" smtClean="0"/>
              <a:t>-container</a:t>
            </a:r>
          </a:p>
          <a:p>
            <a:r>
              <a:rPr lang="en-US" dirty="0" smtClean="0"/>
              <a:t>-sandstone rocks</a:t>
            </a:r>
          </a:p>
          <a:p>
            <a:r>
              <a:rPr lang="en-US" dirty="0" smtClean="0"/>
              <a:t>-gravel</a:t>
            </a:r>
          </a:p>
          <a:p>
            <a:r>
              <a:rPr lang="en-US" smtClean="0"/>
              <a:t>-sand</a:t>
            </a:r>
          </a:p>
          <a:p>
            <a:endParaRPr lang="en-US"/>
          </a:p>
        </p:txBody>
      </p:sp>
      <p:pic>
        <p:nvPicPr>
          <p:cNvPr id="4" name="Picture 3"/>
          <p:cNvPicPr>
            <a:picLocks noChangeAspect="1"/>
          </p:cNvPicPr>
          <p:nvPr/>
        </p:nvPicPr>
        <p:blipFill>
          <a:blip r:embed="rId2"/>
          <a:stretch>
            <a:fillRect/>
          </a:stretch>
        </p:blipFill>
        <p:spPr>
          <a:xfrm>
            <a:off x="3911371" y="2207173"/>
            <a:ext cx="7849704" cy="4295710"/>
          </a:xfrm>
          <a:prstGeom prst="rect">
            <a:avLst/>
          </a:prstGeom>
        </p:spPr>
      </p:pic>
    </p:spTree>
    <p:extLst>
      <p:ext uri="{BB962C8B-B14F-4D97-AF65-F5344CB8AC3E}">
        <p14:creationId xmlns:p14="http://schemas.microsoft.com/office/powerpoint/2010/main" val="299725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454" y="960968"/>
            <a:ext cx="8761413" cy="706964"/>
          </a:xfrm>
        </p:spPr>
        <p:txBody>
          <a:bodyPr>
            <a:normAutofit fontScale="90000"/>
          </a:bodyPr>
          <a:lstStyle/>
          <a:p>
            <a:r>
              <a:rPr lang="en-US" sz="4400" dirty="0" smtClean="0"/>
              <a:t>Plan</a:t>
            </a:r>
            <a:r>
              <a:rPr lang="en-US" dirty="0" smtClean="0"/>
              <a:t/>
            </a:r>
            <a:br>
              <a:rPr lang="en-US" dirty="0" smtClean="0"/>
            </a:br>
            <a:endParaRPr lang="en-US" dirty="0"/>
          </a:p>
        </p:txBody>
      </p:sp>
      <p:sp>
        <p:nvSpPr>
          <p:cNvPr id="3" name="Content Placeholder 2"/>
          <p:cNvSpPr>
            <a:spLocks noGrp="1"/>
          </p:cNvSpPr>
          <p:nvPr>
            <p:ph idx="1"/>
          </p:nvPr>
        </p:nvSpPr>
        <p:spPr>
          <a:xfrm>
            <a:off x="685800" y="2194560"/>
            <a:ext cx="8489731" cy="4024125"/>
          </a:xfrm>
        </p:spPr>
        <p:txBody>
          <a:bodyPr/>
          <a:lstStyle/>
          <a:p>
            <a:r>
              <a:rPr lang="en-US" dirty="0" smtClean="0"/>
              <a:t>I imagine that we can first put the rocks in the container .</a:t>
            </a:r>
          </a:p>
          <a:p>
            <a:r>
              <a:rPr lang="en-US" dirty="0" smtClean="0"/>
              <a:t>Then we can put the dirt in.</a:t>
            </a:r>
          </a:p>
          <a:p>
            <a:r>
              <a:rPr lang="en-US" dirty="0" smtClean="0"/>
              <a:t>Put the grass in.</a:t>
            </a:r>
          </a:p>
          <a:p>
            <a:r>
              <a:rPr lang="en-US" dirty="0" smtClean="0"/>
              <a:t>Put the water in.</a:t>
            </a:r>
          </a:p>
          <a:p>
            <a:r>
              <a:rPr lang="en-US" dirty="0" smtClean="0"/>
              <a:t>Finally we put the spray bottle.</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6779090" y="2616091"/>
            <a:ext cx="4792881" cy="4029933"/>
          </a:xfrm>
          <a:prstGeom prst="rect">
            <a:avLst/>
          </a:prstGeom>
        </p:spPr>
      </p:pic>
    </p:spTree>
    <p:extLst>
      <p:ext uri="{BB962C8B-B14F-4D97-AF65-F5344CB8AC3E}">
        <p14:creationId xmlns:p14="http://schemas.microsoft.com/office/powerpoint/2010/main" val="5489556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Nancy\Desktop\green\IMG_33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99" y="1752716"/>
            <a:ext cx="5648187" cy="42364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ncy\Desktop\green\IMG_3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577" y="1701964"/>
            <a:ext cx="5715851" cy="4287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9294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0179" y="851889"/>
            <a:ext cx="7628394" cy="707886"/>
          </a:xfrm>
          <a:prstGeom prst="rect">
            <a:avLst/>
          </a:prstGeom>
          <a:noFill/>
        </p:spPr>
        <p:txBody>
          <a:bodyPr wrap="square" rtlCol="0">
            <a:spAutoFit/>
          </a:bodyPr>
          <a:lstStyle/>
          <a:p>
            <a:pPr algn="r"/>
            <a:r>
              <a:rPr lang="en-US" sz="4000" dirty="0" smtClean="0"/>
              <a:t>IMPROVE</a:t>
            </a:r>
            <a:endParaRPr lang="en-US" sz="4000" dirty="0"/>
          </a:p>
        </p:txBody>
      </p:sp>
      <p:sp>
        <p:nvSpPr>
          <p:cNvPr id="13" name="TextBox 12"/>
          <p:cNvSpPr txBox="1"/>
          <p:nvPr/>
        </p:nvSpPr>
        <p:spPr>
          <a:xfrm>
            <a:off x="172277" y="355535"/>
            <a:ext cx="9250017" cy="369332"/>
          </a:xfrm>
          <a:prstGeom prst="rect">
            <a:avLst/>
          </a:prstGeom>
          <a:noFill/>
        </p:spPr>
        <p:txBody>
          <a:bodyPr wrap="square" rtlCol="0">
            <a:spAutoFit/>
          </a:bodyPr>
          <a:lstStyle/>
          <a:p>
            <a:r>
              <a:rPr lang="en-US" dirty="0" smtClean="0"/>
              <a:t>s</a:t>
            </a:r>
            <a:endParaRPr lang="en-US" dirty="0"/>
          </a:p>
        </p:txBody>
      </p:sp>
      <p:sp>
        <p:nvSpPr>
          <p:cNvPr id="16" name="TextBox 15"/>
          <p:cNvSpPr txBox="1"/>
          <p:nvPr/>
        </p:nvSpPr>
        <p:spPr>
          <a:xfrm>
            <a:off x="431324" y="1686797"/>
            <a:ext cx="5141044" cy="2031325"/>
          </a:xfrm>
          <a:prstGeom prst="rect">
            <a:avLst/>
          </a:prstGeom>
          <a:noFill/>
        </p:spPr>
        <p:txBody>
          <a:bodyPr wrap="square" rtlCol="0">
            <a:spAutoFit/>
          </a:bodyPr>
          <a:lstStyle/>
          <a:p>
            <a:r>
              <a:rPr lang="en-US" dirty="0" smtClean="0"/>
              <a:t> 1.We did not have a hill.</a:t>
            </a:r>
          </a:p>
          <a:p>
            <a:r>
              <a:rPr lang="en-US" dirty="0" smtClean="0"/>
              <a:t>2.We did not pomp it right.</a:t>
            </a:r>
          </a:p>
          <a:p>
            <a:r>
              <a:rPr lang="en-US" dirty="0" smtClean="0"/>
              <a:t>3.Did not have layers.</a:t>
            </a:r>
          </a:p>
          <a:p>
            <a:r>
              <a:rPr lang="en-US" dirty="0" smtClean="0"/>
              <a:t>4.We had the wrong rocks</a:t>
            </a:r>
            <a:br>
              <a:rPr lang="en-US" dirty="0" smtClean="0"/>
            </a:br>
            <a:r>
              <a:rPr lang="en-US" dirty="0" smtClean="0"/>
              <a:t>5. he had too much soil/dirt</a:t>
            </a:r>
          </a:p>
          <a:p>
            <a:r>
              <a:rPr lang="en-US" dirty="0" smtClean="0"/>
              <a:t>6. We shouldn’t have mixed it</a:t>
            </a:r>
          </a:p>
          <a:p>
            <a:endParaRPr lang="en-US" dirty="0"/>
          </a:p>
        </p:txBody>
      </p:sp>
    </p:spTree>
    <p:extLst>
      <p:ext uri="{BB962C8B-B14F-4D97-AF65-F5344CB8AC3E}">
        <p14:creationId xmlns:p14="http://schemas.microsoft.com/office/powerpoint/2010/main" val="41968218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915" y="548640"/>
            <a:ext cx="10597505" cy="707886"/>
          </a:xfrm>
          <a:prstGeom prst="rect">
            <a:avLst/>
          </a:prstGeom>
          <a:noFill/>
        </p:spPr>
        <p:txBody>
          <a:bodyPr wrap="square" rtlCol="0">
            <a:spAutoFit/>
          </a:bodyPr>
          <a:lstStyle/>
          <a:p>
            <a:pPr algn="r"/>
            <a:r>
              <a:rPr lang="en-US" sz="4000" dirty="0" smtClean="0"/>
              <a:t>PRESENT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538" y="231228"/>
            <a:ext cx="8019393" cy="6014545"/>
          </a:xfrm>
          <a:prstGeom prst="rect">
            <a:avLst/>
          </a:prstGeom>
        </p:spPr>
      </p:pic>
    </p:spTree>
    <p:extLst>
      <p:ext uri="{BB962C8B-B14F-4D97-AF65-F5344CB8AC3E}">
        <p14:creationId xmlns:p14="http://schemas.microsoft.com/office/powerpoint/2010/main" val="118657505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915" y="548640"/>
            <a:ext cx="10597505" cy="707886"/>
          </a:xfrm>
          <a:prstGeom prst="rect">
            <a:avLst/>
          </a:prstGeom>
          <a:noFill/>
        </p:spPr>
        <p:txBody>
          <a:bodyPr wrap="square" rtlCol="0">
            <a:spAutoFit/>
          </a:bodyPr>
          <a:lstStyle/>
          <a:p>
            <a:pPr algn="r"/>
            <a:r>
              <a:rPr lang="en-US" sz="4000" dirty="0" smtClean="0"/>
              <a:t>RESOURCES</a:t>
            </a:r>
            <a:endParaRPr lang="en-US" sz="4000" dirty="0"/>
          </a:p>
        </p:txBody>
      </p:sp>
      <p:sp>
        <p:nvSpPr>
          <p:cNvPr id="3" name="TextBox 2"/>
          <p:cNvSpPr txBox="1"/>
          <p:nvPr/>
        </p:nvSpPr>
        <p:spPr>
          <a:xfrm>
            <a:off x="1324303" y="2364828"/>
            <a:ext cx="6201104" cy="1477328"/>
          </a:xfrm>
          <a:prstGeom prst="rect">
            <a:avLst/>
          </a:prstGeom>
          <a:noFill/>
        </p:spPr>
        <p:txBody>
          <a:bodyPr wrap="square" rtlCol="0">
            <a:spAutoFit/>
          </a:bodyPr>
          <a:lstStyle/>
          <a:p>
            <a:r>
              <a:rPr lang="en-US" dirty="0" smtClean="0">
                <a:hlinkClick r:id="rId2"/>
              </a:rPr>
              <a:t>1. http</a:t>
            </a:r>
            <a:r>
              <a:rPr lang="en-US" dirty="0">
                <a:hlinkClick r:id="rId2"/>
              </a:rPr>
              <a:t>://</a:t>
            </a:r>
            <a:r>
              <a:rPr lang="en-US" dirty="0" smtClean="0">
                <a:hlinkClick r:id="rId2"/>
              </a:rPr>
              <a:t>sciencelearn.org.nz/Contexts/H2O-On-the-Go/Teaching-and-Learning-Approaches/Constructing-an-aquifer-model</a:t>
            </a:r>
            <a:endParaRPr lang="en-US" dirty="0" smtClean="0"/>
          </a:p>
          <a:p>
            <a:endParaRPr lang="en-US" dirty="0"/>
          </a:p>
          <a:p>
            <a:endParaRPr lang="en-US" dirty="0"/>
          </a:p>
        </p:txBody>
      </p:sp>
    </p:spTree>
    <p:extLst>
      <p:ext uri="{BB962C8B-B14F-4D97-AF65-F5344CB8AC3E}">
        <p14:creationId xmlns:p14="http://schemas.microsoft.com/office/powerpoint/2010/main" val="3827003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2B2A868B-6BC2-4B3E-98B9-1258F41035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325</TotalTime>
  <Words>204</Words>
  <Application>Microsoft Office PowerPoint</Application>
  <PresentationFormat>Custom</PresentationFormat>
  <Paragraphs>44</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Vapor Trail</vt:lpstr>
      <vt:lpstr>   </vt:lpstr>
      <vt:lpstr>PowerPoint Presentation</vt:lpstr>
      <vt:lpstr>Imagine</vt:lpstr>
      <vt:lpstr>Materials</vt:lpstr>
      <vt:lpstr>Plan </vt:lpstr>
      <vt:lpstr>Create:</vt:lpstr>
      <vt:lpstr>PowerPoint Presentation</vt:lpstr>
      <vt:lpstr>PowerPoint Presentation</vt:lpstr>
      <vt:lpstr>PowerPoint Presentation</vt:lpstr>
      <vt:lpstr>PowerPoint Presentation</vt:lpstr>
    </vt:vector>
  </TitlesOfParts>
  <Company>DeKalb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top thinkers educate  martin van bruen</dc:title>
  <dc:creator>Student 262</dc:creator>
  <cp:lastModifiedBy>Nancy</cp:lastModifiedBy>
  <cp:revision>33</cp:revision>
  <dcterms:modified xsi:type="dcterms:W3CDTF">2016-04-21T20:29:55Z</dcterms:modified>
</cp:coreProperties>
</file>