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6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154" y="5517573"/>
            <a:ext cx="7720445" cy="9056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Projector</a:t>
            </a:r>
            <a:br>
              <a:rPr lang="en-US" dirty="0" smtClean="0"/>
            </a:br>
            <a:r>
              <a:rPr lang="en-US" dirty="0" smtClean="0"/>
              <a:t>Stem </a:t>
            </a:r>
            <a:r>
              <a:rPr lang="en-US" dirty="0"/>
              <a:t>Build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Tiffany </a:t>
            </a:r>
            <a:r>
              <a:rPr lang="en-US" sz="1400" dirty="0" err="1" smtClean="0"/>
              <a:t>Lazenby</a:t>
            </a:r>
            <a:endParaRPr lang="en-US" sz="1400" dirty="0" smtClean="0"/>
          </a:p>
          <a:p>
            <a:r>
              <a:rPr lang="en-US" sz="1400" dirty="0" err="1" smtClean="0"/>
              <a:t>Terriney</a:t>
            </a:r>
            <a:r>
              <a:rPr lang="en-US" sz="1400" dirty="0" smtClean="0"/>
              <a:t> </a:t>
            </a:r>
            <a:r>
              <a:rPr lang="en-US" sz="1400" dirty="0"/>
              <a:t>C</a:t>
            </a:r>
            <a:r>
              <a:rPr lang="en-US" sz="1400" dirty="0" smtClean="0"/>
              <a:t>oleman</a:t>
            </a:r>
            <a:endParaRPr lang="en-US" sz="1400" dirty="0"/>
          </a:p>
          <a:p>
            <a:r>
              <a:rPr lang="en-US" sz="1400" dirty="0" smtClean="0"/>
              <a:t>Laila Tucker</a:t>
            </a:r>
          </a:p>
          <a:p>
            <a:r>
              <a:rPr lang="en-US" sz="1400" dirty="0" smtClean="0"/>
              <a:t>Gregory </a:t>
            </a:r>
            <a:r>
              <a:rPr lang="en-US" sz="1400" dirty="0" err="1"/>
              <a:t>S</a:t>
            </a:r>
            <a:r>
              <a:rPr lang="en-US" sz="1400" dirty="0" err="1" smtClean="0"/>
              <a:t>ullivant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1015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ask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How does a projector work? (Gregory)</a:t>
            </a:r>
          </a:p>
          <a:p>
            <a:r>
              <a:rPr lang="en-US" sz="3600" dirty="0" smtClean="0"/>
              <a:t>How are we going to build this projector? (Tiffany)</a:t>
            </a:r>
          </a:p>
          <a:p>
            <a:r>
              <a:rPr lang="en-US" sz="3600" dirty="0" smtClean="0"/>
              <a:t>Whose phone are we using? (Terriney</a:t>
            </a:r>
            <a:r>
              <a:rPr lang="en-US" sz="3600" dirty="0"/>
              <a:t>)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Who are we building it for? (Laila)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89100"/>
            <a:ext cx="9720073" cy="462026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I drew a projector. </a:t>
            </a:r>
            <a:r>
              <a:rPr lang="en-US" sz="2800" smtClean="0"/>
              <a:t>My </a:t>
            </a:r>
            <a:r>
              <a:rPr lang="en-US" sz="2800" dirty="0" smtClean="0"/>
              <a:t>team is going to cut a hole in the box so the light can come through the box. (Terriney)</a:t>
            </a:r>
          </a:p>
          <a:p>
            <a:pPr marL="0" indent="0">
              <a:buNone/>
            </a:pPr>
            <a:r>
              <a:rPr lang="en-US" sz="2800" dirty="0" smtClean="0"/>
              <a:t>The magnifying glass is in front of the phone . The mirror was behind the magnifying glass. (Laila)</a:t>
            </a:r>
          </a:p>
          <a:p>
            <a:pPr marL="0" indent="0">
              <a:buNone/>
            </a:pPr>
            <a:r>
              <a:rPr lang="en-US" sz="2800" dirty="0" smtClean="0"/>
              <a:t>I drew my team projector that we are going to create. My materials are: Cardboard Box, Smart Phone, Packing Tape, Magnifying Glass, and Mirror. (Tiffany)</a:t>
            </a:r>
          </a:p>
          <a:p>
            <a:pPr marL="0" indent="0">
              <a:buNone/>
            </a:pPr>
            <a:r>
              <a:rPr lang="en-US" sz="2800" dirty="0" smtClean="0"/>
              <a:t>The magnifying glass goes in first. The mirror goes in second. The phone goes in third. The cardboard goes in fourth. The tape goes in </a:t>
            </a:r>
            <a:r>
              <a:rPr lang="en-US" sz="2800" dirty="0"/>
              <a:t>last. (Gregory)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76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Fold the box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Cut a hole in the box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Put the magnifying glass over the hole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Put the foam behind the magnifying glass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Tape the foam to the magnifying glass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43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/>
              <a:t>Build 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/>
              <a:t>My group built a projector. We decided to cut a hole in the box first, and then we put the magnifying glass behind the hole; and then we cut the foam; and finally  </a:t>
            </a:r>
            <a:r>
              <a:rPr lang="en-US" sz="3200" b="1" dirty="0"/>
              <a:t>M</a:t>
            </a:r>
            <a:r>
              <a:rPr lang="en-US" sz="3200" b="1" dirty="0" smtClean="0"/>
              <a:t>s. Spencer put the phone in  front of the foam; and then we tested our projector and we found out we had to do more.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616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2081" y="2329841"/>
            <a:ext cx="936946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We test our projector . it work but the light did not  come out. So to Improve it we need to cut a bigger hole.(Tiffany) (Gregory) (</a:t>
            </a:r>
            <a:r>
              <a:rPr lang="en-US" sz="2800" dirty="0" err="1" smtClean="0"/>
              <a:t>Laila</a:t>
            </a:r>
            <a:r>
              <a:rPr lang="en-US" sz="28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We test our projector  it work but the light did not come out so we put magnifying in front(</a:t>
            </a:r>
            <a:r>
              <a:rPr lang="en-US" sz="2800" dirty="0" err="1" smtClean="0"/>
              <a:t>Terriney</a:t>
            </a:r>
            <a:r>
              <a:rPr lang="en-US" sz="28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77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155</TotalTime>
  <Words>322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Integral</vt:lpstr>
      <vt:lpstr>Projector Stem Build </vt:lpstr>
      <vt:lpstr>ask</vt:lpstr>
      <vt:lpstr>Imagine</vt:lpstr>
      <vt:lpstr> plan</vt:lpstr>
      <vt:lpstr>create</vt:lpstr>
      <vt:lpstr>Improve</vt:lpstr>
    </vt:vector>
  </TitlesOfParts>
  <Company>DeKalb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Projector</dc:title>
  <dc:creator>Student 262</dc:creator>
  <cp:lastModifiedBy>Student 262</cp:lastModifiedBy>
  <cp:revision>20</cp:revision>
  <dcterms:created xsi:type="dcterms:W3CDTF">2016-02-25T15:22:32Z</dcterms:created>
  <dcterms:modified xsi:type="dcterms:W3CDTF">2016-02-29T18:20:09Z</dcterms:modified>
</cp:coreProperties>
</file>