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74" d="100"/>
          <a:sy n="74" d="100"/>
        </p:scale>
        <p:origin x="1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070065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2149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5502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0180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35227805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03365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1176602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87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0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79253306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18922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ABC6B261-9104-410B-B729-8E18E1771C7B}" type="datetimeFigureOut">
              <a:rPr lang="en-US" smtClean="0"/>
              <a:t>3/9/2016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16786FC-0BC7-43B5-8FFB-8F88F0C6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877148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Projector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Stem </a:t>
            </a:r>
            <a:r>
              <a:rPr lang="en-US" dirty="0"/>
              <a:t>build</a:t>
            </a:r>
          </a:p>
          <a:p>
            <a:r>
              <a:rPr lang="en-US" dirty="0" smtClean="0"/>
              <a:t>Sunnie, nyla, Nevaeh</a:t>
            </a:r>
            <a:r>
              <a:rPr lang="en-US"/>
              <a:t>, &amp;</a:t>
            </a:r>
            <a:r>
              <a:rPr lang="en-US" smtClean="0"/>
              <a:t>Neil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0358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school in </a:t>
            </a:r>
            <a:r>
              <a:rPr lang="en-US" dirty="0" err="1"/>
              <a:t>J</a:t>
            </a:r>
            <a:r>
              <a:rPr lang="en-US" smtClean="0"/>
              <a:t>amacia</a:t>
            </a:r>
            <a:r>
              <a:rPr lang="en-US" dirty="0" smtClean="0"/>
              <a:t> do not have a projector like us so we are going to build a projector so they can see the class.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37082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9"/>
            <a:ext cx="8187071" cy="1567712"/>
          </a:xfrm>
        </p:spPr>
        <p:txBody>
          <a:bodyPr/>
          <a:lstStyle/>
          <a:p>
            <a:r>
              <a:rPr lang="en-US" dirty="0" smtClean="0"/>
              <a:t>ask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29" y="2641601"/>
            <a:ext cx="8187071" cy="3469315"/>
          </a:xfrm>
        </p:spPr>
        <p:txBody>
          <a:bodyPr/>
          <a:lstStyle/>
          <a:p>
            <a:r>
              <a:rPr lang="en-US" dirty="0" smtClean="0"/>
              <a:t>How can we build a projector?(nyla)</a:t>
            </a:r>
          </a:p>
          <a:p>
            <a:r>
              <a:rPr lang="en-US" dirty="0" smtClean="0"/>
              <a:t>How are we going put this together?(Sunnie)</a:t>
            </a:r>
          </a:p>
          <a:p>
            <a:r>
              <a:rPr lang="en-US" dirty="0" smtClean="0"/>
              <a:t>What is the box for?(Neil)</a:t>
            </a:r>
          </a:p>
          <a:p>
            <a:r>
              <a:rPr lang="en-US" dirty="0" smtClean="0"/>
              <a:t>How does the projector work?(Nevaeh)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414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9"/>
            <a:ext cx="8466471" cy="1631212"/>
          </a:xfrm>
        </p:spPr>
        <p:txBody>
          <a:bodyPr/>
          <a:lstStyle/>
          <a:p>
            <a:r>
              <a:rPr lang="en-US" dirty="0" smtClean="0"/>
              <a:t>imagine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2705100"/>
            <a:ext cx="8466470" cy="4040473"/>
          </a:xfrm>
        </p:spPr>
        <p:txBody>
          <a:bodyPr>
            <a:normAutofit fontScale="55000" lnSpcReduction="20000"/>
          </a:bodyPr>
          <a:lstStyle/>
          <a:p>
            <a:endParaRPr lang="en-US" sz="2500" dirty="0" smtClean="0"/>
          </a:p>
          <a:p>
            <a:r>
              <a:rPr lang="en-US" sz="2500" dirty="0" smtClean="0"/>
              <a:t>I PUT THE MAGNFIYINGGLASS FIRST. THEN, I PUT THE MIRRORS SECOND. (NEIL)</a:t>
            </a:r>
          </a:p>
          <a:p>
            <a:endParaRPr lang="en-US" sz="2500" dirty="0"/>
          </a:p>
          <a:p>
            <a:r>
              <a:rPr lang="en-US" sz="2500" dirty="0" smtClean="0"/>
              <a:t>I MADE THE BOX BIG AND I PUT THE MAGNIFYING  GLASS, Then I put the </a:t>
            </a:r>
            <a:r>
              <a:rPr lang="en-US" sz="2500" dirty="0" err="1" smtClean="0"/>
              <a:t>Iphone</a:t>
            </a:r>
            <a:r>
              <a:rPr lang="en-US" sz="2500" dirty="0" smtClean="0"/>
              <a:t>; then I put two mirrors; then I put another magnifying glass.</a:t>
            </a:r>
            <a:r>
              <a:rPr lang="en-US" sz="2500" dirty="0"/>
              <a:t> </a:t>
            </a:r>
            <a:r>
              <a:rPr lang="en-US" sz="2500" dirty="0" smtClean="0"/>
              <a:t>(Nevaeh) </a:t>
            </a:r>
          </a:p>
          <a:p>
            <a:endParaRPr lang="en-US" sz="2500" dirty="0"/>
          </a:p>
          <a:p>
            <a:r>
              <a:rPr lang="en-US" sz="2500" dirty="0" smtClean="0"/>
              <a:t>In the box, is a magnifying glass behind the hole, and the phone behind the magnifying glass.(sunnie)</a:t>
            </a:r>
          </a:p>
          <a:p>
            <a:r>
              <a:rPr lang="en-US" sz="2500" dirty="0" smtClean="0"/>
              <a:t>this is a box with an magnifying glass/phone/and mirror.(nyla)</a:t>
            </a:r>
            <a:endParaRPr lang="en-US" sz="2500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5953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1155700"/>
            <a:ext cx="4800600" cy="5511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1)We folded the box.2)We cut a hole in the midole.3)Then we put the magnifying glass over the hole.4)We put the mirror on the box behind the magnifying glass.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8019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8739" y="309883"/>
            <a:ext cx="10178322" cy="1492132"/>
          </a:xfrm>
        </p:spPr>
        <p:txBody>
          <a:bodyPr/>
          <a:lstStyle/>
          <a:p>
            <a:r>
              <a:rPr lang="en-US" dirty="0" smtClean="0"/>
              <a:t>create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39800" y="2286000"/>
            <a:ext cx="10490200" cy="2389449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My group built a projector we decided to built it first we fold the box then we tape the  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904148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TM10001106[[fn=Badge]]</Template>
  <TotalTime>152</TotalTime>
  <Words>211</Words>
  <Application>Microsoft Office PowerPoint</Application>
  <PresentationFormat>Widescreen</PresentationFormat>
  <Paragraphs>159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Badge</vt:lpstr>
      <vt:lpstr>Projector</vt:lpstr>
      <vt:lpstr>problem</vt:lpstr>
      <vt:lpstr>ask</vt:lpstr>
      <vt:lpstr>imagine</vt:lpstr>
      <vt:lpstr>Plan</vt:lpstr>
      <vt:lpstr>create</vt:lpstr>
    </vt:vector>
  </TitlesOfParts>
  <Company>DeKalb County School District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Projector</dc:title>
  <dc:creator>Student 262</dc:creator>
  <cp:lastModifiedBy>Student 262</cp:lastModifiedBy>
  <cp:revision>21</cp:revision>
  <dcterms:created xsi:type="dcterms:W3CDTF">2016-02-25T15:23:54Z</dcterms:created>
  <dcterms:modified xsi:type="dcterms:W3CDTF">2016-03-09T14:53:14Z</dcterms:modified>
</cp:coreProperties>
</file>