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01128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797EB-BA72-4671-BDF4-B013CB947BAB}"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43154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305204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940587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951771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3E797EB-BA72-4671-BDF4-B013CB947BAB}"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4206007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3E797EB-BA72-4671-BDF4-B013CB947BAB}" type="datetimeFigureOut">
              <a:rPr lang="en-US" smtClean="0"/>
              <a:t>3/9/2016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3492373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065264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20232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203159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797EB-BA72-4671-BDF4-B013CB947BAB}"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407315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E797EB-BA72-4671-BDF4-B013CB947BAB}"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418879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E797EB-BA72-4671-BDF4-B013CB947BAB}"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14381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E797EB-BA72-4671-BDF4-B013CB947BAB}"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21873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797EB-BA72-4671-BDF4-B013CB947BAB}"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224976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797EB-BA72-4671-BDF4-B013CB947BAB}"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164844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797EB-BA72-4671-BDF4-B013CB947BAB}"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992AB5-6206-49D4-B73F-AAF8082C45AD}" type="slidenum">
              <a:rPr lang="en-US" smtClean="0"/>
              <a:t>‹#›</a:t>
            </a:fld>
            <a:endParaRPr lang="en-US"/>
          </a:p>
        </p:txBody>
      </p:sp>
    </p:spTree>
    <p:extLst>
      <p:ext uri="{BB962C8B-B14F-4D97-AF65-F5344CB8AC3E}">
        <p14:creationId xmlns:p14="http://schemas.microsoft.com/office/powerpoint/2010/main" val="318996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3E797EB-BA72-4671-BDF4-B013CB947BAB}" type="datetimeFigureOut">
              <a:rPr lang="en-US" smtClean="0"/>
              <a:t>3/9/2016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0992AB5-6206-49D4-B73F-AAF8082C45AD}" type="slidenum">
              <a:rPr lang="en-US" smtClean="0"/>
              <a:t>‹#›</a:t>
            </a:fld>
            <a:endParaRPr lang="en-US"/>
          </a:p>
        </p:txBody>
      </p:sp>
    </p:spTree>
    <p:extLst>
      <p:ext uri="{BB962C8B-B14F-4D97-AF65-F5344CB8AC3E}">
        <p14:creationId xmlns:p14="http://schemas.microsoft.com/office/powerpoint/2010/main" val="323205367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Projector</a:t>
            </a:r>
            <a:endParaRPr lang="en-US" sz="7200" dirty="0"/>
          </a:p>
        </p:txBody>
      </p:sp>
      <p:sp>
        <p:nvSpPr>
          <p:cNvPr id="3" name="Subtitle 2"/>
          <p:cNvSpPr>
            <a:spLocks noGrp="1"/>
          </p:cNvSpPr>
          <p:nvPr>
            <p:ph type="subTitle" idx="1"/>
          </p:nvPr>
        </p:nvSpPr>
        <p:spPr/>
        <p:txBody>
          <a:bodyPr>
            <a:normAutofit/>
          </a:bodyPr>
          <a:lstStyle/>
          <a:p>
            <a:r>
              <a:rPr lang="en-US" sz="4000" dirty="0" smtClean="0"/>
              <a:t>STEM CHALLENGE: </a:t>
            </a:r>
            <a:endParaRPr lang="en-US" sz="4000" dirty="0"/>
          </a:p>
        </p:txBody>
      </p:sp>
    </p:spTree>
    <p:extLst>
      <p:ext uri="{BB962C8B-B14F-4D97-AF65-F5344CB8AC3E}">
        <p14:creationId xmlns:p14="http://schemas.microsoft.com/office/powerpoint/2010/main" val="189153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1528442" y="2539106"/>
            <a:ext cx="8825659" cy="3416300"/>
          </a:xfrm>
        </p:spPr>
        <p:txBody>
          <a:bodyPr/>
          <a:lstStyle/>
          <a:p>
            <a:r>
              <a:rPr lang="en-US" dirty="0" smtClean="0"/>
              <a:t>The problem is the school </a:t>
            </a:r>
            <a:r>
              <a:rPr lang="en-US" sz="2000" dirty="0" smtClean="0"/>
              <a:t>in </a:t>
            </a:r>
            <a:r>
              <a:rPr lang="en-US" sz="1400" dirty="0"/>
              <a:t> </a:t>
            </a:r>
            <a:r>
              <a:rPr lang="en-US" dirty="0" smtClean="0"/>
              <a:t>Jamaica</a:t>
            </a:r>
            <a:r>
              <a:rPr lang="en-US" sz="1400" dirty="0" smtClean="0"/>
              <a:t>  </a:t>
            </a:r>
            <a:r>
              <a:rPr lang="en-US" dirty="0" smtClean="0"/>
              <a:t>doesn't have a projector that’s why we are building one when </a:t>
            </a:r>
            <a:r>
              <a:rPr lang="en-US" smtClean="0"/>
              <a:t>we Skype </a:t>
            </a:r>
            <a:r>
              <a:rPr lang="en-US" dirty="0" smtClean="0"/>
              <a:t>with them. We can communicate with the school in Jamaica. What we are working in math are 3d shapes and it goes with math because the box is rectangular prism.</a:t>
            </a:r>
            <a:endParaRPr lang="en-US" dirty="0"/>
          </a:p>
        </p:txBody>
      </p:sp>
    </p:spTree>
    <p:extLst>
      <p:ext uri="{BB962C8B-B14F-4D97-AF65-F5344CB8AC3E}">
        <p14:creationId xmlns:p14="http://schemas.microsoft.com/office/powerpoint/2010/main" val="438233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273300"/>
            <a:ext cx="10376646" cy="4229100"/>
          </a:xfrm>
        </p:spPr>
        <p:txBody>
          <a:bodyPr>
            <a:normAutofit/>
          </a:bodyPr>
          <a:lstStyle/>
          <a:p>
            <a:r>
              <a:rPr lang="en-US" sz="3200" dirty="0" smtClean="0"/>
              <a:t>PROBLEM</a:t>
            </a:r>
          </a:p>
          <a:p>
            <a:pPr lvl="1"/>
            <a:r>
              <a:rPr lang="en-US" sz="2400" dirty="0" smtClean="0"/>
              <a:t>The school in Jamaica doesn’t have a projector to see our whole class.</a:t>
            </a:r>
          </a:p>
          <a:p>
            <a:r>
              <a:rPr lang="en-US" sz="3200" dirty="0" smtClean="0"/>
              <a:t>WHAT WE KNOW </a:t>
            </a:r>
          </a:p>
          <a:p>
            <a:pPr lvl="1"/>
            <a:r>
              <a:rPr lang="en-US" sz="2800" dirty="0" smtClean="0"/>
              <a:t>We already know they don’t have a projector.</a:t>
            </a:r>
          </a:p>
          <a:p>
            <a:r>
              <a:rPr lang="en-US" sz="3200" dirty="0" smtClean="0"/>
              <a:t>WHAT ARE OUR LIMITS</a:t>
            </a:r>
          </a:p>
          <a:p>
            <a:pPr lvl="1"/>
            <a:r>
              <a:rPr lang="en-US" sz="3200" dirty="0" smtClean="0"/>
              <a:t>Jamaica is far away.</a:t>
            </a:r>
          </a:p>
          <a:p>
            <a:pPr lvl="1"/>
            <a:endParaRPr lang="en-US" sz="2400" dirty="0" smtClean="0"/>
          </a:p>
          <a:p>
            <a:pPr marL="0" indent="0">
              <a:buNone/>
            </a:pPr>
            <a:endParaRPr lang="en-US" dirty="0" smtClean="0"/>
          </a:p>
          <a:p>
            <a:pPr marL="0" indent="0">
              <a:buNone/>
            </a:pPr>
            <a:endParaRPr lang="en-US" dirty="0"/>
          </a:p>
        </p:txBody>
      </p:sp>
      <p:sp>
        <p:nvSpPr>
          <p:cNvPr id="4" name="Title 3"/>
          <p:cNvSpPr>
            <a:spLocks noGrp="1"/>
          </p:cNvSpPr>
          <p:nvPr>
            <p:ph type="title"/>
          </p:nvPr>
        </p:nvSpPr>
        <p:spPr/>
        <p:txBody>
          <a:bodyPr/>
          <a:lstStyle/>
          <a:p>
            <a:r>
              <a:rPr lang="en-US" sz="5400" dirty="0" smtClean="0"/>
              <a:t>Ask</a:t>
            </a:r>
            <a:endParaRPr lang="en-US" sz="5400" dirty="0"/>
          </a:p>
        </p:txBody>
      </p:sp>
    </p:spTree>
    <p:extLst>
      <p:ext uri="{BB962C8B-B14F-4D97-AF65-F5344CB8AC3E}">
        <p14:creationId xmlns:p14="http://schemas.microsoft.com/office/powerpoint/2010/main" val="526612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Imagine</a:t>
            </a:r>
            <a:endParaRPr lang="en-US" sz="5400" dirty="0"/>
          </a:p>
        </p:txBody>
      </p:sp>
      <p:sp>
        <p:nvSpPr>
          <p:cNvPr id="3" name="Content Placeholder 2"/>
          <p:cNvSpPr>
            <a:spLocks noGrp="1"/>
          </p:cNvSpPr>
          <p:nvPr>
            <p:ph idx="1"/>
          </p:nvPr>
        </p:nvSpPr>
        <p:spPr>
          <a:xfrm>
            <a:off x="1154954" y="2603500"/>
            <a:ext cx="10554446" cy="3416300"/>
          </a:xfrm>
        </p:spPr>
        <p:txBody>
          <a:bodyPr>
            <a:normAutofit/>
          </a:bodyPr>
          <a:lstStyle/>
          <a:p>
            <a:r>
              <a:rPr lang="en-US" sz="3000" dirty="0" smtClean="0"/>
              <a:t>I imagined that the projector would look a box with a hole in the front of the box. (</a:t>
            </a:r>
            <a:r>
              <a:rPr lang="en-US" sz="3000" dirty="0" err="1" smtClean="0"/>
              <a:t>Ca’mil</a:t>
            </a:r>
            <a:r>
              <a:rPr lang="en-US" sz="3000" dirty="0" smtClean="0"/>
              <a:t>)</a:t>
            </a:r>
          </a:p>
          <a:p>
            <a:r>
              <a:rPr lang="en-US" sz="3500" dirty="0" smtClean="0"/>
              <a:t>I imagined what will a projector looks like.  </a:t>
            </a:r>
          </a:p>
          <a:p>
            <a:r>
              <a:rPr lang="en-US" sz="3500" dirty="0" smtClean="0"/>
              <a:t>I imagined that the class in Jamaica had a projector.</a:t>
            </a:r>
          </a:p>
          <a:p>
            <a:pPr marL="0" indent="0">
              <a:buNone/>
            </a:pPr>
            <a:endParaRPr lang="en-US" sz="2000" dirty="0"/>
          </a:p>
        </p:txBody>
      </p:sp>
    </p:spTree>
    <p:extLst>
      <p:ext uri="{BB962C8B-B14F-4D97-AF65-F5344CB8AC3E}">
        <p14:creationId xmlns:p14="http://schemas.microsoft.com/office/powerpoint/2010/main" val="49159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lan</a:t>
            </a:r>
            <a:endParaRPr lang="en-US" dirty="0"/>
          </a:p>
        </p:txBody>
      </p:sp>
      <p:sp>
        <p:nvSpPr>
          <p:cNvPr id="4" name="Content Placeholder 3"/>
          <p:cNvSpPr>
            <a:spLocks noGrp="1"/>
          </p:cNvSpPr>
          <p:nvPr>
            <p:ph sz="half" idx="2"/>
          </p:nvPr>
        </p:nvSpPr>
        <p:spPr>
          <a:xfrm>
            <a:off x="1154954" y="2413000"/>
            <a:ext cx="4825158" cy="3606801"/>
          </a:xfrm>
        </p:spPr>
        <p:txBody>
          <a:bodyPr>
            <a:noAutofit/>
          </a:bodyPr>
          <a:lstStyle/>
          <a:p>
            <a:r>
              <a:rPr lang="en-US" sz="2200" dirty="0" smtClean="0"/>
              <a:t>What </a:t>
            </a:r>
            <a:r>
              <a:rPr lang="en-US" sz="2200" dirty="0"/>
              <a:t>we </a:t>
            </a:r>
            <a:r>
              <a:rPr lang="en-US" sz="2200" dirty="0" smtClean="0"/>
              <a:t>plan to do is to cut the hole though the box and put the magnifying glass in front of the box.</a:t>
            </a:r>
          </a:p>
          <a:p>
            <a:r>
              <a:rPr lang="en-US" sz="2200" dirty="0" smtClean="0"/>
              <a:t>Our plan was to take the tape and tape the magnifying glass to the front of the box.</a:t>
            </a:r>
            <a:endParaRPr lang="en-US" sz="2200" dirty="0"/>
          </a:p>
        </p:txBody>
      </p:sp>
      <p:sp>
        <p:nvSpPr>
          <p:cNvPr id="5" name="Text Placeholder 4"/>
          <p:cNvSpPr>
            <a:spLocks noGrp="1"/>
          </p:cNvSpPr>
          <p:nvPr>
            <p:ph type="body" sz="quarter" idx="3"/>
          </p:nvPr>
        </p:nvSpPr>
        <p:spPr>
          <a:xfrm>
            <a:off x="6208711" y="2413000"/>
            <a:ext cx="4825159" cy="576262"/>
          </a:xfrm>
        </p:spPr>
        <p:txBody>
          <a:bodyPr/>
          <a:lstStyle/>
          <a:p>
            <a:endParaRPr lang="en-US" dirty="0"/>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416769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a:t>
            </a:r>
            <a:endParaRPr lang="en-US" dirty="0"/>
          </a:p>
        </p:txBody>
      </p:sp>
      <p:sp>
        <p:nvSpPr>
          <p:cNvPr id="3" name="Content Placeholder 2"/>
          <p:cNvSpPr>
            <a:spLocks noGrp="1"/>
          </p:cNvSpPr>
          <p:nvPr>
            <p:ph sz="half" idx="1"/>
          </p:nvPr>
        </p:nvSpPr>
        <p:spPr/>
        <p:txBody>
          <a:bodyPr/>
          <a:lstStyle/>
          <a:p>
            <a:r>
              <a:rPr lang="en-US" dirty="0" smtClean="0"/>
              <a:t>Build1 </a:t>
            </a:r>
          </a:p>
          <a:p>
            <a:pPr lvl="1"/>
            <a:r>
              <a:rPr lang="en-US" dirty="0" smtClean="0"/>
              <a:t>My group built projector. We decided to tape the magnifying glass to the box. First, we folded the box. Next, we cut the foam. Then, we tested our  projector. Finally, the projector didn't work. We tested our projector and found out that the projector didn't work.</a:t>
            </a:r>
          </a:p>
          <a:p>
            <a:endParaRPr lang="en-US" dirty="0"/>
          </a:p>
          <a:p>
            <a:endParaRPr lang="en-US" dirty="0" smtClean="0"/>
          </a:p>
          <a:p>
            <a:endParaRPr lang="en-US" dirty="0"/>
          </a:p>
        </p:txBody>
      </p:sp>
      <p:sp>
        <p:nvSpPr>
          <p:cNvPr id="4" name="Content Placeholder 3"/>
          <p:cNvSpPr>
            <a:spLocks noGrp="1"/>
          </p:cNvSpPr>
          <p:nvPr>
            <p:ph sz="half" idx="2"/>
          </p:nvPr>
        </p:nvSpPr>
        <p:spPr/>
        <p:txBody>
          <a:bodyPr/>
          <a:lstStyle/>
          <a:p>
            <a:pPr marL="0" indent="0">
              <a:buNone/>
            </a:pPr>
            <a:endParaRPr lang="en-US" dirty="0"/>
          </a:p>
        </p:txBody>
      </p:sp>
    </p:spTree>
    <p:extLst>
      <p:ext uri="{BB962C8B-B14F-4D97-AF65-F5344CB8AC3E}">
        <p14:creationId xmlns:p14="http://schemas.microsoft.com/office/powerpoint/2010/main" val="226164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a:t>
            </a:r>
            <a:endParaRPr lang="en-US" dirty="0"/>
          </a:p>
        </p:txBody>
      </p:sp>
      <p:sp>
        <p:nvSpPr>
          <p:cNvPr id="3" name="Content Placeholder 2"/>
          <p:cNvSpPr>
            <a:spLocks noGrp="1"/>
          </p:cNvSpPr>
          <p:nvPr>
            <p:ph sz="half" idx="1"/>
          </p:nvPr>
        </p:nvSpPr>
        <p:spPr/>
        <p:txBody>
          <a:bodyPr/>
          <a:lstStyle/>
          <a:p>
            <a:r>
              <a:rPr lang="en-US" dirty="0" smtClean="0"/>
              <a:t>Build 2</a:t>
            </a:r>
          </a:p>
          <a:p>
            <a:r>
              <a:rPr lang="en-US" dirty="0" smtClean="0"/>
              <a:t>My group improved our projector by taping the mirror </a:t>
            </a:r>
            <a:r>
              <a:rPr lang="en-US" smtClean="0"/>
              <a:t>in the </a:t>
            </a:r>
            <a:r>
              <a:rPr lang="en-US" dirty="0" smtClean="0"/>
              <a:t>back of the box.</a:t>
            </a:r>
          </a:p>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60293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252</TotalTime>
  <Words>260</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Projector</vt:lpstr>
      <vt:lpstr>Problem</vt:lpstr>
      <vt:lpstr>Ask</vt:lpstr>
      <vt:lpstr>Imagine</vt:lpstr>
      <vt:lpstr>Plan</vt:lpstr>
      <vt:lpstr>Create</vt:lpstr>
      <vt:lpstr>Improve</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Projector</dc:title>
  <dc:creator>Student 262</dc:creator>
  <cp:lastModifiedBy>Student 262</cp:lastModifiedBy>
  <cp:revision>30</cp:revision>
  <dcterms:created xsi:type="dcterms:W3CDTF">2016-02-23T15:50:22Z</dcterms:created>
  <dcterms:modified xsi:type="dcterms:W3CDTF">2016-03-09T14:44:43Z</dcterms:modified>
</cp:coreProperties>
</file>