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1" r:id="rId5"/>
    <p:sldId id="263" r:id="rId6"/>
    <p:sldId id="259" r:id="rId7"/>
    <p:sldId id="262" r:id="rId8"/>
    <p:sldId id="264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4" y="3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3/9/2016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3/9/2016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3/9/2016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ellunion.weebly.com/" TargetMode="Externa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7200" dirty="0"/>
              <a:t>20 people die every day waiting for an organ transplant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3352" y="4533350"/>
            <a:ext cx="7976113" cy="2560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4929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4973">
        <p:fade/>
      </p:transition>
    </mc:Choice>
    <mc:Fallback>
      <p:transition spd="med" advTm="497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4311" y="624110"/>
            <a:ext cx="9890302" cy="2401312"/>
          </a:xfrm>
        </p:spPr>
        <p:txBody>
          <a:bodyPr/>
          <a:lstStyle/>
          <a:p>
            <a:r>
              <a:rPr lang="en-US" dirty="0"/>
              <a:t>We can tremendously lower this number if we have your support on our side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25104" y="1824766"/>
            <a:ext cx="5590862" cy="5033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7461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5191">
        <p14:reveal/>
      </p:transition>
    </mc:Choice>
    <mc:Fallback>
      <p:transition spd="slow" advTm="519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2480334"/>
          </a:xfrm>
        </p:spPr>
        <p:txBody>
          <a:bodyPr/>
          <a:lstStyle/>
          <a:p>
            <a:r>
              <a:rPr lang="en-US" dirty="0"/>
              <a:t>Without you this number will only get higher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9212" y="1864276"/>
            <a:ext cx="9130563" cy="4993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59345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Tm="5017">
        <p14:flash/>
      </p:transition>
    </mc:Choice>
    <mc:Fallback>
      <p:transition spd="slow" advTm="501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8133" y="793443"/>
            <a:ext cx="9506479" cy="2141668"/>
          </a:xfrm>
        </p:spPr>
        <p:txBody>
          <a:bodyPr/>
          <a:lstStyle/>
          <a:p>
            <a:r>
              <a:rPr lang="en-US" dirty="0"/>
              <a:t>Within the last 10 years the number of people needing transplants has doubled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069" y="2133600"/>
            <a:ext cx="8688063" cy="4414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59723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5810">
        <p14:warp dir="in"/>
      </p:transition>
    </mc:Choice>
    <mc:Fallback>
      <p:transition spd="slow" advTm="581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57977"/>
            <a:ext cx="8911687" cy="2864156"/>
          </a:xfrm>
        </p:spPr>
        <p:txBody>
          <a:bodyPr/>
          <a:lstStyle/>
          <a:p>
            <a:r>
              <a:rPr lang="en-US" dirty="0"/>
              <a:t>The number of transplants haven’t risen much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18279" y="4380089"/>
            <a:ext cx="8915400" cy="3777622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7431" y="1931831"/>
            <a:ext cx="9628484" cy="4926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0534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4698">
        <p:split orient="vert"/>
      </p:transition>
    </mc:Choice>
    <mc:Fallback>
      <p:transition spd="slow" advTm="4698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8133" y="237067"/>
            <a:ext cx="9766123" cy="3601155"/>
          </a:xfrm>
        </p:spPr>
        <p:txBody>
          <a:bodyPr/>
          <a:lstStyle/>
          <a:p>
            <a:r>
              <a:rPr lang="en-US" dirty="0"/>
              <a:t>20 lives, in your hands , think about 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7256" y="4143022"/>
            <a:ext cx="8915400" cy="3777622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479" y="1416675"/>
            <a:ext cx="9483874" cy="4932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19248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5487">
        <p:circle/>
      </p:transition>
    </mc:Choice>
    <mc:Fallback>
      <p:transition spd="slow" advTm="5487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4712" y="0"/>
            <a:ext cx="8911687" cy="1280890"/>
          </a:xfrm>
        </p:spPr>
        <p:txBody>
          <a:bodyPr>
            <a:noAutofit/>
          </a:bodyPr>
          <a:lstStyle/>
          <a:p>
            <a:pPr algn="ctr"/>
            <a:r>
              <a:rPr lang="en-US" sz="8800" dirty="0"/>
              <a:t>Please Support</a:t>
            </a:r>
            <a:br>
              <a:rPr lang="en-US" sz="8800" dirty="0"/>
            </a:br>
            <a:r>
              <a:rPr lang="en-US" sz="8800" dirty="0"/>
              <a:t>Cell Union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77037" y="2516135"/>
            <a:ext cx="7671515" cy="4341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162292"/>
      </p:ext>
    </p:extLst>
  </p:cSld>
  <p:clrMapOvr>
    <a:masterClrMapping/>
  </p:clrMapOvr>
  <p:transition spd="slow" advTm="4796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502276"/>
            <a:ext cx="8915400" cy="1004552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Contact Us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2589213" y="1973943"/>
            <a:ext cx="8915400" cy="3937279"/>
          </a:xfrm>
        </p:spPr>
        <p:txBody>
          <a:bodyPr>
            <a:normAutofit/>
          </a:bodyPr>
          <a:lstStyle/>
          <a:p>
            <a:r>
              <a:rPr lang="en-US" sz="4000" dirty="0"/>
              <a:t>Website: </a:t>
            </a:r>
            <a:r>
              <a:rPr lang="en-US" sz="4000" dirty="0">
                <a:hlinkClick r:id="rId2"/>
              </a:rPr>
              <a:t>www.cellunion.weebly.com</a:t>
            </a:r>
            <a:endParaRPr lang="en-US" sz="4000" dirty="0"/>
          </a:p>
          <a:p>
            <a:endParaRPr lang="en-US" sz="4000" dirty="0"/>
          </a:p>
          <a:p>
            <a:r>
              <a:rPr lang="en-US" sz="4000" dirty="0"/>
              <a:t>Phone: 678-875-3402 </a:t>
            </a:r>
          </a:p>
        </p:txBody>
      </p:sp>
    </p:spTree>
    <p:extLst>
      <p:ext uri="{BB962C8B-B14F-4D97-AF65-F5344CB8AC3E}">
        <p14:creationId xmlns:p14="http://schemas.microsoft.com/office/powerpoint/2010/main" val="30769339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741"/>
    </mc:Choice>
    <mc:Fallback>
      <p:transition spd="slow" advTm="4741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326</TotalTime>
  <Words>72</Words>
  <Application>Microsoft Office PowerPoint</Application>
  <PresentationFormat>Widescreen</PresentationFormat>
  <Paragraphs>11</Paragraphs>
  <Slides>8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Century Gothic</vt:lpstr>
      <vt:lpstr>Wingdings 3</vt:lpstr>
      <vt:lpstr>Wisp</vt:lpstr>
      <vt:lpstr>20 people die every day waiting for an organ transplant</vt:lpstr>
      <vt:lpstr>We can tremendously lower this number if we have your support on our side</vt:lpstr>
      <vt:lpstr>Without you this number will only get higher</vt:lpstr>
      <vt:lpstr>Within the last 10 years the number of people needing transplants has doubled</vt:lpstr>
      <vt:lpstr>The number of transplants haven’t risen much</vt:lpstr>
      <vt:lpstr>20 lives, in your hands , think about it</vt:lpstr>
      <vt:lpstr>Please Support Cell Union</vt:lpstr>
      <vt:lpstr>Contact Us</vt:lpstr>
    </vt:vector>
  </TitlesOfParts>
  <Company>DeKalb County School District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Student 262</dc:creator>
  <cp:lastModifiedBy>Andrea Carter</cp:lastModifiedBy>
  <cp:revision>17</cp:revision>
  <dcterms:created xsi:type="dcterms:W3CDTF">2016-03-01T16:04:49Z</dcterms:created>
  <dcterms:modified xsi:type="dcterms:W3CDTF">2016-03-09T14:15:32Z</dcterms:modified>
</cp:coreProperties>
</file>