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65" r:id="rId3"/>
    <p:sldId id="274" r:id="rId4"/>
    <p:sldId id="289" r:id="rId5"/>
    <p:sldId id="290" r:id="rId6"/>
    <p:sldId id="291" r:id="rId7"/>
    <p:sldId id="29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6816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79619" autoAdjust="0"/>
  </p:normalViewPr>
  <p:slideViewPr>
    <p:cSldViewPr>
      <p:cViewPr varScale="1">
        <p:scale>
          <a:sx n="65" d="100"/>
          <a:sy n="65" d="100"/>
        </p:scale>
        <p:origin x="66" y="276"/>
      </p:cViewPr>
      <p:guideLst>
        <p:guide pos="3840"/>
        <p:guide pos="6816"/>
        <p:guide pos="81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7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3/9/2016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3/9/2016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sz="1200" b="0" i="1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10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 require more than one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26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lternate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892" y="685800"/>
            <a:ext cx="637032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3/9/2016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731520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2362200"/>
            <a:ext cx="3200400" cy="1993392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4355592"/>
            <a:ext cx="3200400" cy="164461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3/9/2016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e 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3/9/2016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D43D-6574-4C7B-808D-C6C12215A4D4}" type="datetimeFigureOut">
              <a:rPr lang="en-US"/>
              <a:t>3/9/2016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3/9/2016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3/9/2016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3/9/2016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4212" y="685800"/>
            <a:ext cx="7239001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3/9/2016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3/9/2016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bg2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munityorgans.weebl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 people die everyday waiting for an organ transplant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4161">
        <p14:ripple/>
      </p:transition>
    </mc:Choice>
    <mc:Fallback xmlns="">
      <p:transition spd="slow" advTm="416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Imagine living on a hospital bed waiting for an organ transplant but will never get one and possibly die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281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7178">
        <p14:prism/>
      </p:transition>
    </mc:Choice>
    <mc:Fallback xmlns="">
      <p:transition spd="slow" advTm="717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12192000" cy="6629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7663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4821">
        <p14:gallery dir="l"/>
      </p:transition>
    </mc:Choice>
    <mc:Fallback xmlns="">
      <p:transition spd="slow" advTm="482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372000">
            <a:off x="656895" y="2828498"/>
            <a:ext cx="9509760" cy="412762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 smtClean="0"/>
              <a:t>Imagine living free one day and then being in need for an organ transplant </a:t>
            </a:r>
            <a:r>
              <a:rPr lang="en-US" sz="3200" dirty="0"/>
              <a:t>the </a:t>
            </a:r>
            <a:r>
              <a:rPr lang="en-US" sz="3200" dirty="0" smtClean="0"/>
              <a:t>next day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00" y="457200"/>
            <a:ext cx="3664262" cy="2438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733800"/>
            <a:ext cx="3441114" cy="2590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6586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92">
        <p14:ferris dir="l"/>
      </p:transition>
    </mc:Choice>
    <mc:Fallback xmlns="">
      <p:transition spd="slow" advTm="609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19200" y="2971800"/>
            <a:ext cx="9509760" cy="412762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This could possibly be you, so take action now</a:t>
            </a:r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345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3826">
        <p14:vortex dir="r"/>
      </p:transition>
    </mc:Choice>
    <mc:Fallback xmlns="">
      <p:transition spd="slow" advTm="382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 smtClean="0"/>
              <a:t>For more information please visit our website at:</a:t>
            </a:r>
          </a:p>
          <a:p>
            <a:pPr marL="45720" indent="0">
              <a:buNone/>
            </a:pPr>
            <a:r>
              <a:rPr lang="en-US" sz="3200" dirty="0" smtClean="0"/>
              <a:t> </a:t>
            </a:r>
            <a:r>
              <a:rPr lang="en-US" sz="3200" dirty="0" smtClean="0">
                <a:hlinkClick r:id="rId2"/>
              </a:rPr>
              <a:t>www.communityorgans.weebly.com</a:t>
            </a:r>
            <a:endParaRPr lang="en-US" sz="3200" dirty="0" smtClean="0"/>
          </a:p>
          <a:p>
            <a:pPr marL="45720" indent="0">
              <a:buNone/>
            </a:pPr>
            <a:endParaRPr lang="en-US" sz="3200" dirty="0"/>
          </a:p>
          <a:p>
            <a:pPr marL="45720" indent="0">
              <a:buNone/>
            </a:pPr>
            <a:r>
              <a:rPr lang="en-US" sz="3200" dirty="0" smtClean="0"/>
              <a:t>Or contact us at 678-875-3402</a:t>
            </a:r>
          </a:p>
        </p:txBody>
      </p:sp>
    </p:spTree>
    <p:extLst>
      <p:ext uri="{BB962C8B-B14F-4D97-AF65-F5344CB8AC3E}">
        <p14:creationId xmlns:p14="http://schemas.microsoft.com/office/powerpoint/2010/main" val="151114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6201">
        <p14:pan dir="u"/>
      </p:transition>
    </mc:Choice>
    <mc:Fallback xmlns="">
      <p:transition spd="slow" advTm="620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heme/theme1.xml><?xml version="1.0" encoding="utf-8"?>
<a:theme xmlns:a="http://schemas.openxmlformats.org/drawingml/2006/main" name="Banded Design Blue 16x9">
  <a:themeElements>
    <a:clrScheme name="Banded_Design_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3149403-D037-43A9-A21D-FD77B99076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project plan presentation (widescreen)</Template>
  <TotalTime>0</TotalTime>
  <Words>81</Words>
  <Application>Microsoft Office PowerPoint</Application>
  <PresentationFormat>Widescreen</PresentationFormat>
  <Paragraphs>12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Corbel</vt:lpstr>
      <vt:lpstr>Euphemia</vt:lpstr>
      <vt:lpstr>Wingdings</vt:lpstr>
      <vt:lpstr>Banded Design Blue 16x9</vt:lpstr>
      <vt:lpstr>20 people die everyday waiting for an organ transplant</vt:lpstr>
      <vt:lpstr>Imagine living on a hospital bed waiting for an organ transplant but will never get one and possibly die</vt:lpstr>
      <vt:lpstr>PowerPoint Presentation</vt:lpstr>
      <vt:lpstr>PowerPoint Presentation</vt:lpstr>
      <vt:lpstr>PowerPoint Presentation</vt:lpstr>
      <vt:lpstr>Thank You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2016-03-08T14:31:51Z</dcterms:created>
  <dcterms:modified xsi:type="dcterms:W3CDTF">2016-03-09T13:29:07Z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TC034172719991</vt:lpwstr>
  </property>
</Properties>
</file>