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303" r:id="rId9"/>
    <p:sldId id="262" r:id="rId10"/>
    <p:sldId id="298" r:id="rId11"/>
    <p:sldId id="265" r:id="rId12"/>
    <p:sldId id="313" r:id="rId13"/>
    <p:sldId id="318" r:id="rId14"/>
    <p:sldId id="322" r:id="rId15"/>
    <p:sldId id="269" r:id="rId16"/>
    <p:sldId id="326" r:id="rId17"/>
    <p:sldId id="270" r:id="rId18"/>
    <p:sldId id="305" r:id="rId19"/>
    <p:sldId id="330" r:id="rId20"/>
    <p:sldId id="334" r:id="rId21"/>
    <p:sldId id="273" r:id="rId22"/>
    <p:sldId id="315" r:id="rId23"/>
    <p:sldId id="319" r:id="rId24"/>
    <p:sldId id="323" r:id="rId25"/>
    <p:sldId id="327" r:id="rId26"/>
    <p:sldId id="278" r:id="rId27"/>
    <p:sldId id="307" r:id="rId28"/>
    <p:sldId id="331" r:id="rId29"/>
    <p:sldId id="335" r:id="rId30"/>
    <p:sldId id="281" r:id="rId31"/>
    <p:sldId id="316" r:id="rId32"/>
    <p:sldId id="320" r:id="rId33"/>
    <p:sldId id="324" r:id="rId34"/>
    <p:sldId id="329" r:id="rId35"/>
    <p:sldId id="286" r:id="rId36"/>
    <p:sldId id="309" r:id="rId37"/>
    <p:sldId id="332" r:id="rId38"/>
    <p:sldId id="336" r:id="rId39"/>
    <p:sldId id="289" r:id="rId40"/>
    <p:sldId id="317" r:id="rId41"/>
    <p:sldId id="321" r:id="rId42"/>
    <p:sldId id="325" r:id="rId43"/>
    <p:sldId id="328" r:id="rId44"/>
    <p:sldId id="294" r:id="rId45"/>
    <p:sldId id="311" r:id="rId46"/>
    <p:sldId id="333" r:id="rId47"/>
    <p:sldId id="337" r:id="rId48"/>
    <p:sldId id="296" r:id="rId49"/>
    <p:sldId id="29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a Adams (McNair Discovery Learning)" initials="LA(DL" lastIdx="1" clrIdx="0">
    <p:extLst>
      <p:ext uri="{19B8F6BF-5375-455C-9EA6-DF929625EA0E}">
        <p15:presenceInfo xmlns:p15="http://schemas.microsoft.com/office/powerpoint/2012/main" userId="S-1-5-21-2889319644-586133355-3157642905-489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46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8083-F890-44A6-86CB-F87CD9BF8F1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81F6-5AAD-4F47-9139-83051761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81F6-5AAD-4F47-9139-830517614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7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81F6-5AAD-4F47-9139-8305176148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81F6-5AAD-4F47-9139-8305176148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6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81F6-5AAD-4F47-9139-8305176148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81F6-5AAD-4F47-9139-8305176148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5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7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4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056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71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8D75B2-1E92-427F-9983-E86F5C734B49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DC25AB-C240-4F4D-82F5-56F5B7A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3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362" y="1786463"/>
            <a:ext cx="9068586" cy="2590800"/>
          </a:xfrm>
        </p:spPr>
        <p:txBody>
          <a:bodyPr/>
          <a:lstStyle/>
          <a:p>
            <a:r>
              <a:rPr lang="en-US" sz="4800" dirty="0" smtClean="0">
                <a:solidFill>
                  <a:srgbClr val="7030A0"/>
                </a:solidFill>
                <a:latin typeface="+mn-lt"/>
              </a:rPr>
              <a:t>Topic: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 smtClean="0"/>
              <a:t>Sustainable energy </a:t>
            </a:r>
            <a:br>
              <a:rPr lang="en-US" sz="4000" dirty="0" smtClean="0"/>
            </a:br>
            <a:r>
              <a:rPr lang="en-US" sz="4000" dirty="0" smtClean="0"/>
              <a:t>&amp; CAVE HOMES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362" y="4148662"/>
            <a:ext cx="9070848" cy="457201"/>
          </a:xfrm>
        </p:spPr>
        <p:txBody>
          <a:bodyPr>
            <a:noAutofit/>
          </a:bodyPr>
          <a:lstStyle/>
          <a:p>
            <a:r>
              <a:rPr lang="en-US" sz="1800" dirty="0" smtClean="0"/>
              <a:t>Ms. Adams’ Kindergarten Class</a:t>
            </a:r>
          </a:p>
          <a:p>
            <a:r>
              <a:rPr lang="en-US" sz="1800" dirty="0" smtClean="0"/>
              <a:t>2015-2016</a:t>
            </a:r>
            <a:endParaRPr lang="en-US" sz="1800" dirty="0"/>
          </a:p>
        </p:txBody>
      </p:sp>
      <p:sp>
        <p:nvSpPr>
          <p:cNvPr id="4" name="AutoShape 2" descr="https://outlook.office.com/owa/service.svc/s/GetAttachmentThumbnail?id=AAMkADkxNmVjZjczLTU4MGQtNDNjNi1hNDIyLTI1NDYzNmQ0MDE5ZQBGAAAAAACb%2FcvLmiI6QaVBxLkYv35oBwCs%2Fk2PcUnyS4ll2oguoc9BAAAAAAEMAACs%2Fk2PcUnyS4ll2oguoc9BAAFiCMtyAAABEgAQAOnDBlj3pA9OnnJe2FgqCEQ%3D&amp;thumbnailType=2&amp;X-OWA-CANARY=BZSJ2MVVFkKRbTPO-K9DlrDRHdWiQtMYfW1BA1LbmmttTrlwyJZPrjeBdr__cYf4gJb3gzcH_J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6115665" cy="1127212"/>
          </a:xfrm>
        </p:spPr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rgbClr val="7030A0"/>
                </a:solidFill>
              </a:rPr>
              <a:t>Integration</a:t>
            </a:r>
            <a:r>
              <a:rPr lang="en-US" dirty="0" smtClean="0">
                <a:solidFill>
                  <a:srgbClr val="7030A0"/>
                </a:solidFill>
              </a:rPr>
              <a:t>	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1578077"/>
            <a:ext cx="11277600" cy="445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Social </a:t>
            </a:r>
            <a:r>
              <a:rPr lang="en-US" sz="4800" dirty="0" smtClean="0"/>
              <a:t>Studies: </a:t>
            </a: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              Math: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ELA: </a:t>
            </a:r>
            <a:endParaRPr lang="en-US" sz="4800" dirty="0" smtClean="0"/>
          </a:p>
        </p:txBody>
      </p:sp>
      <p:pic>
        <p:nvPicPr>
          <p:cNvPr id="23556" name="Picture 4" descr="http://www.bbc.co.uk/staticarchive/18e0518ed5183cd531f908f11031e176c4461b9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88" y="1379640"/>
            <a:ext cx="3006972" cy="14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581" y="3074372"/>
            <a:ext cx="1589446" cy="1689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60" y="3074372"/>
            <a:ext cx="1759800" cy="127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070" y="4763729"/>
            <a:ext cx="1919664" cy="16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Group - PIG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Jaidah</a:t>
            </a:r>
            <a:r>
              <a:rPr lang="en-US" sz="2400" dirty="0" smtClean="0"/>
              <a:t>, </a:t>
            </a:r>
            <a:r>
              <a:rPr lang="en-US" sz="2400" dirty="0" err="1" smtClean="0"/>
              <a:t>Dehaveon</a:t>
            </a:r>
            <a:r>
              <a:rPr lang="en-US" sz="2400" dirty="0" smtClean="0"/>
              <a:t>, </a:t>
            </a:r>
            <a:r>
              <a:rPr lang="en-US" sz="2400" dirty="0" err="1" smtClean="0"/>
              <a:t>Amonte</a:t>
            </a:r>
            <a:r>
              <a:rPr lang="en-US" sz="2400" dirty="0" smtClean="0"/>
              <a:t>, Michelle</a:t>
            </a:r>
            <a:endParaRPr lang="en-US" sz="2400" dirty="0"/>
          </a:p>
        </p:txBody>
      </p:sp>
      <p:pic>
        <p:nvPicPr>
          <p:cNvPr id="2050" name="Picture 2" descr="http://images.clipartpanda.com/pig-clip-art-pig-clipart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28" y="1259398"/>
            <a:ext cx="3827672" cy="36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51" y="642593"/>
            <a:ext cx="5186516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Problem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s://encrypted-tbn1.gstatic.com/images?q=tbn:ANd9GcTwinc8ozAJ-yAV22hhcjqJSV86j6w-QvIGQGC6XLE99V-BgH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79">
            <a:off x="6603892" y="331603"/>
            <a:ext cx="875310" cy="15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clipart.com/images/gallery/Clipart/Industry/nucleur-power-plan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43" y="2299749"/>
            <a:ext cx="3133315" cy="24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S/l/M/4/Y/y/car-only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67" y="4245476"/>
            <a:ext cx="3690545" cy="19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s.clipartpanda.com/house-clipart-house_red_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" y="2890217"/>
            <a:ext cx="3125827" cy="31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9140">
            <a:off x="7862154" y="840245"/>
            <a:ext cx="3123405" cy="34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4193"/>
            <a:ext cx="11125200" cy="4578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1. Why </a:t>
            </a:r>
            <a:r>
              <a:rPr lang="en-US" sz="4000" dirty="0" smtClean="0">
                <a:solidFill>
                  <a:srgbClr val="00B050"/>
                </a:solidFill>
              </a:rPr>
              <a:t>should we start using sustainable energy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2. Why </a:t>
            </a:r>
            <a:r>
              <a:rPr lang="en-US" sz="4000" dirty="0" smtClean="0">
                <a:solidFill>
                  <a:srgbClr val="00B050"/>
                </a:solidFill>
              </a:rPr>
              <a:t>is a cave home a good choice for the environment?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2594"/>
            <a:ext cx="454624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Ask ?? 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6" name="AutoShape 8" descr="data:image/jpeg;base64,/9j/4AAQSkZJRgABAQAAAQABAAD/2wCEAAkGBxQSEhQUExMVFhUWFxgaFBUXGBQVHhcaHBUdHBgXHBcbHCggGBwlHBgVITEhJSkrLi4uFx80ODMsNygtLiwBCgoKDg0OGxAQGzcmHSQ3Nyw0NS8xNzQ0LCw0Lyw3LDQsLC4yLCwsLCwtNCwsLCwsLCw0LCwsNCw0LCwsLCwsK//AABEIALAAyAMBIgACEQEDEQH/xAAcAAEAAwEAAwEAAAAAAAAAAAAABQYHBAIDCAH/xABMEAABAwICBQgECQgIBwAAAAABAAIDBBEFEgYHITFREyIyQWFxgZFCobGyFCMkNFJygsHRCDVTYnOSouEVF2ODk7PC0iUzQ1R0o7T/xAAZAQEAAwEBAAAAAAAAAAAAAAAAAwQFAgH/xAAyEQEAAQMABgYJBQAAAAAAAAAAAQIDBBESM1FxgRMUIzFBwQUhIjJCUrHh8BVhkdHx/9oADAMBAAIRAxEAPwDcUREBERAREQEREBERARRmJaRUtPflqmGMjeHSMB8r3VerdamFx3+Vtdb6Ac/ysEF0RZJjWvikY35PDLM7qzWiaO87T6lWZ/6bx0c/5LSnq50TXA9nTl9iDT9JNZuHUd2vnEjx/wBOL4w34EjYPEqBwbXhQTSBkjJYATYPeGlviWk5VyaM6qKKmAdMDUy9ZeLMHdGPvJXdpNq4oqthDYmwSejLE0C31mbA4INLikDgHNILSAQQbgg7iD1heSw3VtpFUYVXf0VXOvE4gU73HY0noZSfQfut1FbkgIiICIiAiIgIiICIiAiIgIiIC/CV+rFNb+lc9VUNwihuXOIE5bvcTtEd/RaBtcfwNwldPNcsFN8XRZKiW9nON+Tb3EdM34GyrsGjOLYvlmr6t1PE4AsiZcGx/sgQG/aJO1WzQrV/TUDGktbLUbC6ZwvY8GA7Gjt3lW2S5BsbHjvt2260GfUWpzD2dMzynte1o8mt+9TFPoNhdK3MaeIAenM4u9bzv7lMOwt7unVVB4hnJRD+Fmb1r3U2FxMdmDAX/TeTI795xJCCPw+maXA09NFFF1yuiDHPF90bCAQ0/Td4A71O3REBERBSNamiBr6YPjB+EQBzowPTbvdH37LjtvxXVqc1givi+Dzn5VC0XJ/6rBszj9YbL99+62rEtZ2GSYXXxYjRjIHuzGwOVso6TXdjxtt9ZB9FIozRrGmVtLFUR9GRoNrg5T6TT2g3Ck0BERAREQEREBERAREQERU/WHp9BhcRuQ+ocPiob7T+s63RZ7bbEHHrZ05bhtNljINTMCIm/QG4yHhbq4nuKq2p3RE00RrJweXnHNDt7IztJN9uZ52nsA4qB0I0QnxOoOI4lmLC7NGx2zlSDs5voxDh1+a2YlAREQEREBERAREQFx4vhkdTDJBMLxyNLXcRwcOBB2grsRBheiekE2j2IPpKgl1M5wz7Dax6M7B3bx2HrC+joJQ9rXNN2uALSOsEXB8lmmszQ4YjTfFtHwmLbCdxcOuInt6u1VjVjrYjpomUVe1zBHzGTWJygGwa9u8WNxfs27kG6ovGN4cAQQQRcEbQQdxB615ICIiAiIgIiICIoDTfSePDqSSofYkC0bD6bz0W/eewFBWdbGsYYawQw2dVPFwN4ib9Nw4nqHYqjq+1eyPk+H4neSV/Pjik5xudofKD18GdWzuXNq00Zkrp3YrX8/M/NC11rPcD08vUxu5o6yOxa7IdhQMwTOOKiZJXXXhyhQTOccUzjioblCnKFBM5xxTOOKhuUKcoUEznHFM44qG5QpyhQTOccUzjioblTxTlDxQTQK/VGUsriV3QTteCWuDrGxsb2I3g8Cg9oKxvHdGDMJaGWNrJ4y+ShnAyidjnFzmE9ZFwDwNitkUZpLA11LMXbMjHva4b2Oa0kOaeo3Higz7UTpm9shw2pcdnzfNsLSOlFt8wOqx8NxXzNpzKaWtw+vaLF7I5HZbDM5hGcd5BHmvpaGUPa1zTdrgC08QRcHyQeaIiAiIgIiIPwlfPeMVB0gxoRNcXUVPfcSAWNPPcO17rAHhZaHrp0uFDRGJjrT1IcxlvRbsEj+zYQB2lROqHRf4HR8q8WmqMr3X9FgvkZ2byT3jggvEUYa0Na0NaBZrRsAA3ADgsy0o1i1kNZPTU9GyURENzWkebloNzlNhv3di1BZjhO2qxIneasg9wYLe1Q37vRUTUlsW+kr1UMNMMcebijiA4clb3n3Q4zj7vQhZfsgFvWVaKZ3Tbnc8tdtLha1+cGggAOAB37e1e26z6s+5uhoU4NG+VPNdj/wBKPzgXsZV49b/mwdx5L8FZ6qmbI0tcLg8DYjtB4qLfo7E0E5pjbqDrk9wA2lIzq57/AKfcnCoju+qDdU4+T0wPtQAJy2Pfpm/4kC734fGBcNqwBvLmx7P3xsXTRxwCNx5MyEdUjYcxv1AjYR29S7nLr/I+7jqlH5/iGNRj3VKD3PgXiK/H2nYS7xp3BWKlqYonlrxDG7KCDHtDgSbi4G8Eetdf9LwfpW+TvwXM5l2PB11O1vVgaR4/+hb4xwj710w4/jwFzBA7scIgf4XhWiGVrwHNNwdxH8152XP6hc3Q9jBt75Vw6wsRp2l1ThrMg6bmFwsOs7C4K8188ZijxGHZZjXvP6SndbO17RvLRdzTvBaeokKq4yPktTncHjk5OoNsMuwbPaprQ0kYbSRuAIMADgesG9x5FXsa/N2JmfBTybMWpjR4rkorSwn4DV238hL7hXThbcsbGXLsrQ25tcgCwv22sutzQRYi4O8Hr7FZVmU6dULKvA45oyH8hkeHNIOzKGSDw2X+qtA1Q4yKrC6c3BdEOSeOBZsF+9uU+K7n4fEYnQmNoic0tcxoDRZ2/YNyyLVdiLsIxebD5nHk5X5ATuzDbE/szNNj3jgg+g0REBERAXhNKGNc5xAa0EuJ3AAXJ8l5rJdfmk74YYqKAnlKm/KW38newb2ZnHyaeKCn0F9IMafM8E0kFiGu3ZAeYwjqL3XJ7LrbSq/oRouzDqZsLQDIbOneL899vdG4ePFWBAWL6UYu/Da+sbyLpG1D45IT0W5nNs4F3X/JbQs01snPV4VCeiZZHuHEtLLf6vNR3aaaqJ1u5JaqqiqNXvRDzi79wpIRfdfObfxAqr45pZiFJO6KSWJxFjcRssQdo6gVpwmBe5npNAJG3c69jf7JWQ6zvn7/AKjPdWbizFyvVqpjRwaGTE26NMVT/Lqi1mVQ6UcDuPNc2/k5e9us+brgiPi8feqEivzi2p+FSjJux8TQH6z5P+2j8XOK8BrMffbSxEd7h61QkXnVbXynWbu9f/6znjdTRj7TvbZeuTWdP6MMQ785+8KiInVbXynWbu9df6zKr9HB+6//AHq0YRimJVUTZY2UjGOvYv5S+w2vYErIluOg3zGn+qfeKr5dFFqjTTTCxi113KtFVUojGcKxA08954SHNOeOOENzi23nEXvYepXzRifPRUruMLPULfcoesqjnDG2LSycSbNzmsaWi/VscVIaEG+HUn7Fv3rvCrmqJ0uMymKZjQtmH7l2Ljw/cuxXVMWUa9NH3OZFXRCzojklI2HKTeN9/wBV1x9ocFq65sRoWTxSQyC7JGlrh2Eb+8b/AAQeer/SNuIUMM9wX5cso4SNFnfj4qxr5p0Vxuo0cr5IKhrnQSEZwPSaOhMztsdo8DuC+j6KrZMxskbg9jwC1zTcEHcUHvREQFgM8gr9KTmIcyA80bCDyTL24dMnyWvaeY+KGhnqLgOa0iO/W92xvrPqWXajNHSyKStlF3zEtiJ3hgPPd9p1h9ntQaoiIgj8Tke4thidkfICXSAAmKMbHPAOzOSQ1t9l7nbZZ7p8AMXw1lyQ2J2W5LjfnbSTtJ2DaVeqef4yd53l4Y0/qxt2D950nms/00eXY3RHqEJt5Puo7uzq4JLXvxxSVM288x6g2JviA8n1OCyfWSfl8ncz3QtZoXXknPVnaO/LGL+1ZNrI+fy9zPdCzcLazw/poZmzjiq6Ii1mWIiICIiAtx0JHyCn+p/qKw5bjoT8xp/qf6iqHpDZxxXsDaTweVUbTEcS+/2qX8WHyU1oKf8AhtH+y+8qIqXg1NtmwNv4wzb/AAXXqwkLsLguSbGQC/UA/cOxe4XdPLzeZnfHPyXbDSu9R2HHapFXlIREQQulWjMGIQ8lON21kgtmjPEHrHEbism0fxyr0crDT1OZ9K83sNrXNv8A82K+48W+fUtyVf040YZiNK6JwHKNu6B/0X2912wEd3BBdqCtjnjZLE4Pje0OY4biDuKLF/yfdIpGST4dMTzbuiad7HNdaVnnY24g8UQe78pSsdkooGnpule4drQxrPfctDwuhbTwxQt6MbGsHgLE+JufFZxr6b8vwu/RJIJ/vWX9q1J+896D8XPXVBYwloBeebG03s556IJG4dZPAFdC/LIITkOTa1l75Rtd9I73O8SSVRdJ/wA7Uf7N3scr/V9JULST87Un7J3sKjvbOrgks7Sni63wBk8bm355lzDq2tafDaweZWWayx8vk+qz3VqcswdPG2xBY94PbeEEEefqWXazvn7/AKjPdWdhaek9e7zaGZo6P1b1TREWqyxERAREQFt+g8wdRQtG9jAHbLbTtFuOwrEFtWgXzVnDJH55TdUc/ZruDPaOyohzVLgQC0Rsce0FkzDs7yPNSerqMDC6WwAu1xPaS83K4WVHx/OhkYXtdHG9xYQ/KS62UElpPOIvvHBd+rk3wql7A8eTyvMLT6+T3N8Oa00G9Sai6F21SivqIiIg4aOrJlkhfbMyz2EenG4kB3eHAtI+qfSXcoXGubU0LwOcZXwuN7cySFziO0ZomHsspkvA2nYBtJ4AbT6kGNUNWGaWfF2s6UsfbrJh5/8AEPai9mpPCfh2JVOIPByxvc5gP6SUuI/dbfzC/UEt+UnARHQzDYWSStvwLgxw/wAsrRaSoEsbJBue1rh9poP3qD14YVy+FSkb4XNlHhsd/C4rk1VYjy+F0523jDozf9Q7PUQgtqIiCIq+kqHjovi1Pfqhdby/mr5V9JUTG/zvD+xd7FFf2dXBLY2lPF5j51/eH/5ws01nfP3/AFGe6tPZDepeR6Ba49uaItHll9azDWcflzvqM9ioYc9pyXsuOz5qmiItRmCIiAiIgLatBJB8GjA6ooyd3Xn/AAWKrY9Xb707RwjZ78ipZ0dkuYO0T03PqIm/ow6U+PxbB43f5Be/Vp+bIxwknH/tK9HRqmH6cTh4skDvY8+S6dXgtQFo3NqKgD/FKjwPGP2jzSZ3hz8llo+kpdRNH0lIunC0We9qLn+FBfvwkII2I8vVl9jyVLmYy4sHzPHPcAd4YyzQesyP4Ly0vky0NWRvEElur0V2yVgChdKanNQ1Y4wSe6g4fyeoQ3DHOG987y7wDQPUEXj+T1VMdhz4wefHM7OOGYAtPcRfyKILtpvE1+H1bX9EwSX/AHCfasz1EXGHyE7jUOy93Jtv61pGn4Jw2stv5CT3Vm2p+QHCwGna2WTOOBNiPMINJa4FfpKi6SotvXWaocUHDVHnFZ/jjv8AjUI4U5PqV9mNyVn+N/nyP/xj7FDf2VXBLY2lPFNw05Ekj7izwyw4ZQQfasi1luvXydjWD+FbLdY3rLbavk7WsP8ACs3AntJ4NHO2fNVV1swucxmUQymIb5Ax5b2861lpGp/Vp8OPwqqBFM08xm7lnA+4OvidnFfRkMLWNDWtDWgWDQAABwAGwBbDJfECL7QOjtIXFxpKfMd7uRiufHKog6ucMzF/wKG5vcW2bf1b2CD5GRfUWL6nMMm2tidCf7JxHqdcKE/qDor/ADmptw+K/wBiD54Wwau2/EN7Ym/5sqq+tDV+7CZGFrzJBLfk3EAOBba7XW2X2ggjf4K16tox8CjdbnXe2/YJCQLd5PmqedPZLmFtFnLAXNcd7b28RY+xeWgI+Szt621dQPN+b715WUdoxjtPTR13wmdkY+GSZQTzj8Ww7Gjadt1W9Hz7UwsZ8ezC2NdZfoBKpFTrToWHYyaQcWiNvqLrhR1TrameLUdA76zs0m36rGgetarLaWIHHqUZV4zBE4tfMwOG8XvbvtuVGoMK0gxUc+R1NCd+YGnB7mtGd3jsV7wHU7RQx2qC+okI5zy5zAD+q0HZ3kkoPQNI6TrqYx3mygtN9NaNlHPHFUNkmkYWMbHz7X3lx3AWurTJqbww35s3+NIbeZXTg2qbDKdwfyHKuG7lXGQd+U7PUgjtQ2BPpsPdJI3K6ofnAI25A0Bl/wCIj6yLSQEQeupgbIxzHi7XtLXDiCLEeS+fcX0WrMBqnTUoklpXDnEAuGX6ErW8L7HfzX0OiDHsL06pJgCXZD1g84DxH4KZgxmmf0aiE/bA9qs2LaD4fUkulpIi4+kGhp822VcqNTGGuNw2ZvYJXW9d0H5Li9Mzp1MLeN5GqgVGKwT446SOZjo20+Vrw4AEgC4BO/eVfm6lcM62zHZ1yu2HiuX+ovDsmXPUZvp5238suX1Li5Rr0zTvd26tSqKtzjfWxDfLH++z8VmGklCa/F2wQuB5R0bA4EOA2c52zgLnwWoN1B0d9tTU24fFX88n3K0aJasqLD5uXhEjpACGukdmyg77AAC/aq9jEi1VradKe/lTdp0aFuo6VsUbI2CzGNDWgdQAsF7kRW1UREQEREGV/lFUhfh0TwL8nO0k8A5jm+0t9Sz3QzSmlpqJjJZLPDn3aGlx2uuDsX0Nj2ER1lPJTyi7JGlptvHAjtB2qiYTqSw6IDlOVmdxe7KP3W2UV21Tdp1aktq7NurWpUOo1k0g6LZn9mVrfWSvzV7oK/Fat9dVQ5KRzi4NLiOUPUBsuWjrOy62yi0OoIrcnRwC274tpPmQptrQBYbANwXNrHote69u367nvI6j0fpYgGx00DQN1o2D12Ui1oAsBYcAv1FOh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TEhUSEhIWFRUVFh8XFxcYGBYgHxYXHR8aFxkhHR4gHyogGRolGxcYITEhJjUrLi8uGh8zODMsNygtLisBCgoKDg0OGxAQGy0lICUvLS0tLTItLS0tLS0tNS0tLS0tLS0tLS0tLS0tLS0tLS0tLS0tLS0tLS0tLS0tLS0tLf/AABEIANYA7AMBIgACEQEDEQH/xAAcAAACAgMBAQAAAAAAAAAAAAAABwYIAwQFAQL/xABLEAABAgMFBgMDBwoFBAAHAAABAgMABBEFBhIhMQcTIkFRYTJxgRRSkSNCYnKCobEIM0NTdJKisrPBFTQ1c4MkJWPCFmSjw9HS8P/EABoBAAIDAQEAAAAAAAAAAAAAAAAEAQIDBQb/xAAxEQACAgEDAgQDBwUBAAAAAAAAAQIDEQQhMRJRMkFhcQUiQhMzkaHB4fAjUnKB0RT/2gAMAwEAAhEDEQA/AHjBBBAAQQQQAEEEEABBHlYX97trVnyeJCF+0vDLA0QUg/SX4R6VPaABgExC72bT7OkqpU7vnQabpmiiDocRrhTToTXtC2E5b9un5OspKK5iqEEfWpvHag8uHLlEGvTs8tGRqp1nG2P0rVVIp1OVUjuoCI6lnGQLHXX2g2fPUDL4Dh/ROcK665A+LLPhrH1eO/8AZ0lVL8ynGP0aONddc0prh+1SKjJJGY1GhgSriqqpFanPXrn/AHiQHhbm3ulRJylei3lc/qJ5a/O+ERV/aXb03UMFYBqKS7Fde9FKFOtaxsXRtaxchuEsO5ZzHygJz0WqqU+qUctYZIVkKHhIypoR2plTyhynSKxZ6kLzvcfIUxs+8LxxKcmgafPmMGXkVgxrnZ3abmbikfbfB/CsOCCG1oId2ZPUSE+NmloJzSpr7LtPxAjKm79vNUwOPADMBE0nL0DkNuCB6Cvuw/8ARIVjd8bxSmbi5nCDU75rGk/aKTl5GO9Y23uZTQTUq26PeaUpBp3BxAmvlE2SojQkRzrSsOVmPz0u2snnhor99NFffGM/h7+ll1qe6O/YO1qypnIv7hfuvjAP36lHPrE4Q4CAQQQdCNIrxbGy5lVTKuqbVyQ5xI8goDEkeio4EvOWxYygULWhrF1C2V9qZhJP2VQpZROvxI3jZGXBamCFVc3bTKzGFucAlnTljrVpR+tq39rLvDTSsEAgggioI5jtGJc+oIIIACCCCAAggggAIIIIACCCCAD5cWEgkkADMk6AQt73bZJGVBTLkTbulEGjY83KEH7Na9tYXG3q2pg2guWLy9whCCGgaJqpIUSQPEa8zWkRm4N5ZSSdxzMiiZzyWVHE39VJ4FZjUgHPWBgTLdW/b1ComXlFdcTbaknoPE/lzzHlDAuhsnkJMpWtPtLw+e6BhB6pbzSM9K4iOsdS7O0Kzp2iWXwlw0+Sc4F1PIV4VnlwkxKgYRttnxwWSQYYKR7BCxYhV6tmNnTtVFrcunPeM0SSfpJphV50r3hPXp2Oz8tVbAE231bBCxTq3Uk/ZKostHhjaF8o+pGCk7zakKKVJKVDIgggg9COUdGxbxTUqasOqSCalGqFeaTkfPWLV3juhJTwpMsJWoaLFUrHksUNOxy7Qn71bDn0VXIO75OZ3bpCV9qKyQr1ww3XqIvzwyrj3Naw9qDaqJm2t2f1jdSn1QeJPoT5RObPn2n042HUOp5lBrh+sNUnsaRXy1LKfllluYaW0sfNWkg+Y6juIxSU440oLaWpCxopJII9RHSq1s487oWnp4vjYsjBCmsLae+iiZpAeT76aJWPhwq+APeGDYd6JSboGXRjP6NfCv4HJX2SY6NWqrn54F5VSidiCCCGDIIDoRqCKEHQjoRzEEEDWQITeXZ0w9VcsQw5rh/Rq9NW/MVHYRH7sX0tCxXfZ3kKU0Myws5UNeJpWYAJrmKpOeVYa0aNs2QzNNFp9GJOoIyUg9UHkfuPMGEL9Epbw2YxXe1tInd071S1oMh2WcB99BoFtnPJaa5aGh0NMo7sVUn5CdsWZTMS7hwVoh0DJQyJbcTpXLQ5GlRpk/dnt+mLTZxJoh9AG9ar4T1T7yCdDy0McuUXF4Y4mmsol0EEEVJCCCCAAggggAIIIIAE1PWczMXpdafaQ62ZUVStIUK4E0OehHUZiM95NiEo7VUo6qWV7qqrR6VOJPnU+XSKbRETqrwu/wCHlYmA0kjdqAUUhsFWpAOXLnGWytsloSq91aEsHCNapLTo8xTCf3RGNkZ5zFkrBEbybNbTlM1y5dQP0jNVp9QBiT5kDWPLtbR7Sk6BuYLjY/RvVWn0JOJPoRD1u/tUsuaonf7hZ+Y+MHOnjzQddK1jYvpdGzplh2Yel0KUhpTgdbOFRwpKvEnxac6iKfavicQx2IxdnbfKO0RNtqllaYhVbZ8yBiT8D5wzLNtJmYQHGHUOoPzkKCh92h7RTmyrPcmHm2GgFOOKCUAkCqjoKnIR0Xpe0LMeqQ9Ku9eJOIa5EZLT8REz08XxsGS39Y9iv12tt801RM40mYR76aIc/wD0V5UT5w1bs7RLOnaJafCHDT5J3gVU8hXhWfqk/eIWnROJbJLI8gj2MSTRtayGJlG7mGUOo6LSDQ9RzSe4hU3p2GNKquQe3R/VO1Uk9KL8SfUK8xDkgjSFsocEYKeXiutOSSsMywpupoFaoVr4VjhOQrTWOMYuu/LoWkoWkKSoUKVAEEdwcjC0vXsXkpjEuVUZVw50HE2T9XVP2TQdIahqYvnYjAnLCv7OS9ElzfI9x2qqDolVcSfKtO0MGw9okm/RLhMus8lmqPRwCg+0E+ZhfXp2fz8hiLzBU2P0zfEinUkZo+0BEWFY6FWpnDwvYxlTGRZdJBAUCCCKgg1BHYjIjyj2K92JeGZlTVh5SAdU5FKvNJ4T56wwbD2otqombawH9Y1Up9UE4h6E+UdCvXQltLYWlp5LjcYcEa1nWgy+jGw6h1PMpOlfeHiT5KAjZh2MlJZRg1gxTUuhxCm3EhaFiikqGRH/APZgjMHSFLbVlTNjzTc1KuKwYvk3Oh5tuDQ5DyUM8qEBvxgnpNt5tTTqcTaxRQ/AjoQcweREL6nTq1eppXY4P0JRs+vmzacsHU0S6miXmq5oV17oVSoPmNQYlMVWlJmZsK0Q4mqkfc/Lk5jsoU9FJ5jWzdjWo1MstzDKsTbiQpJ7dCORByI6iOI008MfTyso3oIIIgkIIIIACCCMb7qUJKlEBKQVEnkBmT8IAEbbN5Zez7zTExMpWpBZS2CgAlClJb4qEjLCFDKpz0MMFq1rHtZAbK5eY6NrADifJKqLTrSo60hJSrSbdtp3GstJexlBSkHClCSG6g65JFdOekZ7x7HLRl6qZCZpHVvJVO6DmT2SVRjOMXLnDJRNbzbDWF1VIvFlWdG3aqR2AV40jucX/wCV9aViW3ZSHEHfJYUlSFltRWypCgQqozCagnNQB1jUsu/NrSCt1v3U4ciy+kkDlTCsYk+lNIn1i7dgoYJyVw1FC4wTQVy8CjWn2jpAvtI+qDYVF07TRKzsvMOBRQy6lagmlSAc6VIFYs1Zd57LtRvdJcaexDNh0DF+4rWhpmK8s4q5Ycol6aYZUThceQ2SKA4VKCSRUEA0PeGjePYZMIqqSfS8OTblEL9FeFR88P3QWqLay8MESq9GxSTequUWqWWTXDQrbPoTiT6Gg6dFHefZzaMjVTrONsVJdaqpAA1JyxJFPeAjuSl87cslQbmUuFAOSJlKlJP1XK1PPRRGWmsMO7W2mReomZSqVWaCpqtBJ+kBVI8xQdYqvtI+qDYUF3No9pSVA3MFxsfonarT5CvEnrwkfjDYu1tulHaInGlS6zljTxt+tOJPwPnHdt25Fk2k2X0huqhX2iXUkE06kVSrQg1BPlSK1WRZL805updsuOUKsKaVISKmnXLlE4hYt0G6Lh2ZabMwgOMOodQfnIUFD7tD2jcimkq/NSb1UKdl3k5HxIUOxGRploYY929uE21RE40mYT76aIWO+XAryoPOMZ6V/ST1FhIIiV2do1nTlA3MBDhp8k7wKqeQrwrP1SYllYXlBx5RY8UmsQG9myaz5uq20ezOn57QGEn6TfhOvKh7wwIIIzlHgMFV727MZ+RxLUjfMpqS61UgJ6rT4kZanQdYhZi7cQW+Oy2RnQVpT7O/rvWwKKP00aKHlQ94bhqU9pFXErJJzjjSsbS1IUNFIUUkeozicWHtPmEcMygPp94UQsD0GFXqK944d87mzVnOhD6QUqru3U+FwDp0V1Scx98RyHa7ZR3izOUFLlFgLDvTKTdAy6As/o10Sv0FaK+yTHZIis4MSmwr+zktROPfNj5jtVUH0VVxJ+NO0P1a98TQvLTf2jUvfd9M7LlsUDqeJlR5L5pJ91QyPfCeUcHYPe4y8wqznyQh5R3QV+jeGRTnpjApT3kjqY2rC2iSb9EuEy6+i80E9lgZfaA84i+0+zN0+3PsK4XiFFaCCA8niCgRlxCigRqQoxTVKFi+0g/cmluL6ZFoAY9iO3BvGJ+RZmdFKGFwe64nJXoTxDsREihAZCCCCAAhb7d7f9ns0soNFzSt1lyb8TnoQAn7cMiK27dLTVNWqmVbzDCUtJHVxyi1U78SE/ZgAgV3rcfkphMxLqCXE1oSkEEHIgg8iMq69CIb93tuqTRM9LEaAuM5jzKFGo9CeeXXm3Ls1CLxGXCQptqXwUIBBAYQKkaGpz9YnV5NkFmzNVNoMqs82qYa92zlT6uGMbnBS6ZhF5WUdWXtKyLXRgxMTOXgWAHE1zNAaLSctR07RDry7DpVYUuTeUwQCcC6rR118Y++IPePY9aMtVbIE0gZ1ayWAM/zZzJ7JxRz7K2jWrJEtKdUsDItTIUopqO9Fpy5VH3xWMHzCROSGIcKVBSCQUmqVAkEEZgg6g1ie3c2uWnLUS44JlsUGF4VVQdFjirp4sWkRG7U8hibYedRjbbcSpaaA4kA8QocjlXKHOm7V3LVzlHRLvH5iCEKrqfkl5Kpn4PjGs2vqQHRsbbBZk2ndTbZYxapdSHGj6gfzJEZbT2VWTPI3sooNYswthYU2T9UkgeSSmF9eDYpPsVVLrRMpHTgX+6o06aKOsRmQl5qRcriflnenyjZNPgVDPyzjNQXMGHuSO3bhWrZCVzDExVkUCltLKTRRCBjbOtSQKDFqD5cXZ1a6rOmxNKYDowFGHHhKQqlVDIgmgIoevKO1ad+pyYllSr5Q4FFJx4aL4SFZ04SDQchGO4VlS81NFiZVhSplWA4wk70KRhCa5KVhK+HOoByyjRZx8xA2G7cse10ht5CFLIybeAS4K+6oGv7ioh15tiTaqrkHyg/qn609FgVGXUHzjUvBsqmW6mXUmYR7pASunkThV8R5RzLJvraMkrdLKlBOrMwlVUjtWi0c+2WkZxjjwMkhd47qzskaTLCkJrQL8SFdKKFR6ax0LtbRbSkqBuYUtsfo3eNPkK8SRz4SPxhz2FtLkpgYH/+nUciHKFs/bpSn1gIw3o2Y2ZMNLebT7OoIUsKYw4FUBPg8PL5uGJ6/KaDBq3a24SrtETjSpdWmNPG36/PT8FecM2y7UZmEBxh1DqD85CgR600PYxUGwrCmJtam5ZsurSguFIIrhBANK6niGQzjxt+ak3iUl6WeTkfG2sZ1oRkaZaHpFZ6eL42DJcqPYr1drbhNtUTNtJmE81p4FgczkMKutKDz6Na7u0mzZscEwlpdKlt6iFDyJOFXoTC06JxLZNjaRZrT9mTaXUghDK3Uk/NWhJWkjmMxy5EiKkw49ru01EwhUjJKxNk0eeFaLofCjqioqVc+WWZTkN0RcY7lWEe0jvXTujN2g5glmyQPE4qoQj6yqa56Cp7Qx76bNZazrIddBL0xjbq6RQJBUAQhPzRmMzUn7o0c0nggTVYeabJE1ZDTFOJUq2UdnAgKR5VOXkowi4sTdv/ACcr+zNfyJh/RRUnKL7C+oeEmiMfk82+W5l2RWaJeG8QCdHUeIU6lFT/AMcWBiq9tumzbaTMIFEh1L4pzQv84B0zLifSLSocBAIzBFQeoOkKSj0tpm8XlZPuCCCKknilAAk6DMxVm7DhnbbVMKzG9cmDXOgGIt+dFFAix18Z0syE26kgKbl3FJJ94IVh/ipFe9jMtV2Zd91pKP31YvwbMa0R6rIr1KWPEGc+97Myq13vZA6XgEKTusWMANIJIw56dI6ljbXLUlVYJij4BzS8nCsDnxChr3UDGdFvtSN4XJl8LLaUhJwAEjEyhINCRlUiGHeDaBYL0vvHi3NDRLRZq5XMZBYBRz4qjzjC9/1GnHKyTX4UYrv7a7PeAEwHJZeVcQK0VPRSRWncga+cS6fs+z7SZqtLE0imSwQop8lpOJJz5ERWiek/bn1LkJAsNZ8KVLUkGtaqWs4Qc/CKCOWTNSbpoXZd0c0qUhVOxBFRlqMoX6K+rEXh9s/oa4ljLWx1LqXRdtGYel2FoSpttTgx1oQlSUUqATXjGfaMdvXKtCTPy8utIrk4niQehxpqB60MdHZje9FnTi5h5C3EuNKbVhIxAqUhdc8j4NMtYfdk39s+cSA1MJBVlgc4FE8xRWSvQmNZzlF8ZRVCXu9fe0JVKUiYU6gfMd40+hPEkDTIiJ3I7TJOYTup+XwAjM4Q4300piGXY88+sitrZ/ITFSWQ0s542aIqTzKaYT1rSsL68uyCeSkqlHEPpz4TwLpyGZKT8R5RXqrl6MNzJtBsGzkSRn7PUlQDiUqDbuJFFVGhqUEGmWWpy6K1lUw8FlptSggVXgQThHVWRoO8fFoWRMsL3TzLrSzlhWlScQFDlXUaGumkSnZvbZsyZMwUbwLbLakhVCAVJVUGhBIwaZa6iNUml3IMV2NploSdE7zftDLdvcWXZXjT8adoaNmbQLGtNCWZ1sMuHLC9mmv0HRQp8zhMfa3LCtb8420h5fUBp0mnJQycIA6q005RG7e2IkVVJzIPRt4U/jTr6gecZPpb32ZJ2Lf2RpI3ki/kcwhw1SRywrArTzB84hEy1aVnBbS96yhwFJGSm1g1Boc0VI6UV8I1pd627FPhdbaGoUMbCqmmoqgEnpRWYju2ztORaEiuWdZLT5KFApNULwqCjrQoOuXF5xddXugNDZVaktI2gX5hzdtLZU2FUUQFqUgitAaJ4TnoIe89Z8jaLI3iGZlojhUClVK5cK0mqT5EGK63dsMzr6ZUKCN4FcRFaYUlWlR0pG7N3Ktqy1b6X3hTl8pLKUoEDMY0DOmtcQIilkFKWc4YJkzvPsMbVVcg+WzyadqU+iwMQ9QqFReO5c/JE+0y6kprQODiQftJqBXWhoe0MK7m3J9FETzAdGhcbolY80HhUa9MMNa7t9JCeFGH0KURm0uiV9+A+L0qIr12Q8SyTsVHIhy3E2LrXhetKraeUuk8SumNQPAPojPuIju3WzGGLRShhpDSVS6VKShISMZU4CaDIGgEWYEF1rUU15kJGtZ8g0whLTLaW205JQkAAekQ7bcitjzB6KaP/wBVA/vE7iEbav8ARpr/AIv6zUK1PNiLPgq0IsRd3/KSv7Mz/TRFdxFjbGbwy0un3WGh8G0iPR/D18z9hPU8IgW2SS4Zd8csTR8vGn/3h0bMbR9osuUcrUhoNk55lv5M1rqeDWFntRlwuz1n9W4hY+JbP3OR2tg9tpTZpQrEcEwsDsCELy6Cqj8TGOsji1l6HmA3IIIIVNiI7WHwiyJwnm1h9VKCR95hRbG2xuJhXMuIHwSo/wDtDT21j/s01/x/1W4UGzq2GpSQmXnTkHgEp5uLwZJH9zyAJhjTSUbE2ZXJuGEa9u3nekLVnHGENKW60lklxKlYUqbbJwjEEk1SPECMtNY2brXHSAHpsYlq4g0dE1z4+qvo6DnXQfN0rKcmn1WjNAHGrE2mmRUMgae4mgCRzp2z+b7XxKSqXllUUMnHQcweaUHr1V6DrHB1ups1Fzo07/yfb0/nt3OvpKK6aldevZdzr3kvazKDdNhK3QKBAyS30xU0+qM/KIrd6zpe0C/MT8+G1tpUvcigcdCE4gEKUN2B80JFTloMid7ZJdBuemd7MqRuWjm2VpxPOahOGtSjmTz05mjK2lXHspmQmZkSiG3G2zgUgrSAtRCEcKThPEoaiNtNpqtL8sd5PlmGp1Vl732XkhT7Krqs2jMuy76lpAllOJUggFKwtpI1BBFFkUP3RIrc2YTcuPkQJlse5ksDugnP7NfKI/s2sm01KdmrNUAtnChYqiq0rqogBYwqHyfMjlDGktpzrKw1aMottVPEgFJPfdr1HcH0hyTln5fwFRdSt652RBDTziMJpul5pr0KFDh9KHWJpd/bsrJM7K1+mxl/Ao6+R9Ijt/LzO2o4lmXk0U1CsCVOlIpmpejac9NO+cRScu+5LPIQ6UFRRvKJNcOdADkKGKydcpKEsZ7eZZQl09SW3cZW1S9MtPNS5l3MWBa8SSlSVJqE6gjMHqKj4GORcK6SLQEwlTim1tBBQUgEVVvAcSdSOEaEc4iMFhXzm5J1Tkq4EhVApJSlSVhNaYgfM5ihzi/TiOIlSV3h2eT8rVRaLzYzxtAqoO6PGPgR3jTsK+c7K0DTxUhOW7c4k5cs80+QIia3c26Mqomdl1Nn9Y1xJ8yk8SR5YomDtk2Pa6S4jdOr5uNKwuDlxUoo66LBGkZ9cltNBjsR6wdrUurhmm1MnQqSCtB5aAYx8D5xo7V7GsxyznJ+UQzvUrRRxkgeJQBxJScNaHmK6RoXh2TzDVTKuB5OuBdEr9D4Ffwws7xyDzBKHELaUfEhVRiA0JHzgDz7xMYxbzFgbtgT76SHpYrS4gVKkCuEaGuRGHMa5ZwybvbZd2EonmsSSab5oZj6yCaHrVPwiCbJLxNSU2tb+PAtooqkVwmqTUitaUHKp7Q3pm61kWskqRgKjUlbBCVpV1UnSv1hzibOn6lsCOm7Zlj2y3vAlmY+miqXE9MVKLT5KiAXh2FKHFIzNaaIfyPotIp9w841LU2Q2jJub+zZneFOmFRadA6a4VfEV6RnsXa9OyaxL2rLLURqrDgdAzocJolzSnzfMxmlJb1vJPuLC9ktONP7qfx75CEjjWFkI1TxAkEUPWLhiKo7VLbYnLQXMS6iptaG6Egg1CACCDzBFItckxTU8IInsQjbV/o01/xf1mom8QjbV/o01/xf1mowq8aJZVoRZOUHybf+2j+URWwRZVjwp+on8BHpPh/iYlqfI41+W8VnTQ/8YP7q0K/tC5uVehyVYU2k0BcKtE6lKRz+rDMvcf8AoZqv6hX9gPvhDSzC1CqdKxTXr+ovYtpvCy7FYKwjL23lt6VnhI+1tpDmbD62mgHE50qcBSHKjCQBqR1Ea0xZ9qzIpN2q4QdUMgpB86BAI7UjkX6umj7yWB+nTW3eBZJttfvZJNyMxKKeSp91vCltPEQciCqmSB5+kJe5tz1PlLz4KWRmEnV3y6I789B1EiTZFlSRq6pKljP5VWNX7iRTlzEaNr7Q6/Jyjaio8IWsDXQYUCtT0r8IRs1l2oXTpoPf6nt+H8z6DlemqofVfJbfSt/xOlfm8glm9wyQHVppw/oUUoCKaKI8I5a9Kw/Z/c920pkNJqlpPE86B4E9Byxq0A8zoDGtZd256f37jLS3lNKTvsxjBXipkSCo1QdM46d377WnZR3CRgSDiUw80BmeZyCwe9Yb0ulWnr6Y8+b9RXU6mV8+p8eS7DstjZFZT6QEsqYUAAFMqocqDMKBSdMzSpziB3z2YTkrKOqatBTsq2nGphwrFEpzFACUkjX5sdqwNusuuiZyXW0dCtshaeWZBooDXIYvWO7fW+ElM2ROKl5ht0lnDhBooYyECqDRQzPSJi7YvD4MNhY7KdobFntuS7zC1b53FvEFNRklIBSaVAoTWvPSO7bVru2u6UIJakmjXus9TyxU0GiQanWE5JsrW4hKE4lKUAkdSTkIaF53RKyzcm0c1CqyOaeZ+0oH0TSI1EsSUYeKX5Lzf/DamCac58L835Iw25epiUQGJJCVKJ8dCUg9eris9dPPSOQ1dyeaUJyfk5hbLnEpWIJUefGQFFoU94DoCI37iWnISsyJieQ4rB+aKUhSW1HVa01xGg0pWla00IfVj3ik51J9mmG3cqlIVxDzSeIacxEQqjp3mKy3y/NkW3ytwnwuF5IQ97LZkXZRtqTldwoLK3KgEqogpT8pUlQ4la9BlEy2PXak5yyaTMu27R9wBSk8SckaKHENORjjbY7OYamGd00ltTjalOYRTEcVEkjQHJWY156COLdC6VsBj2yzpjCCpQDYdKSvDVNSlQ3axWozOohiW8NngxJjb2xKVKiZV9bfPA5xp8gRRQGmtYWN6rmztmKS6shKSqjbrbgrioTlmFg050hh2ZtOnpdW6tOVqtNKkDAsimpT4FVNdMI1iHXrfmrXmi422rdpJSgEgJaRyBOmMjiNKmp5ikVUnBZsax3LKLk8RW5vXV2sWgg4HlJmUJ/WCi6aZLGv2gqJbeO/MjPWfMsrBbd3KlIQ4mvGnMYFgUrUZaE1iHbPbkhyeelpqhCGSolpwZKxJCc+RzPCRzGUdXaFcBuRlVzKJhSkghIQtKakqyFFCgPM6aCJTrk0157kNNbMjGzS6P8AiC3wHi0ppAUk4apNVYSFCoOnMffpHSt+5VpSdXENrVhzS7LlRI78PGnLXKkRK69qPy7pWw8tpVM8J8XTENFDsaiGlYu2JTOETrO8Gm8ZoFeqCQk+hT5dLy6k8og4F3ds8/L0RMpTNIGRxcLgpl4hkftAnvDMs2/1jWmjcvltJV+imkpGfLCo8BPShrH2ZOwrbGJIacc1JSS28nLmBRRHnUZdog149hbqaqkZgOD9W9wq9FgYVHzCYxf2cnvsydyE7VbGYlLRdZl04GglCkpqTTEkKNCc6VMWqYNUp+qPwimFpy7rbq2nqhxpRaUCa4SglJTUEigIIyyi5sn+bR9QfgIrqV8qCJmiD7av9Gmv+L+s1E4iA7cV0sd8dVtjz+USf7QvV40S+CsIiy6BkPIfhFaBFmSKZdMo9J8PXzSEtT5Efv8Au4bOmj1QlPxcQPwrES2Z3YbmpVbizQh4p8Ncgls/+0draxNYJDDzdeSn7KQpZ+9KfjEv2C2YkWUlakpO9ecWMuQIbz9Wz90Za55tL6dfISq/V1G7RlVMLOFY4mnObbg0PkdCOhOhoYTZ2a3gmSUvupQnTje4SNPCgHUZ5gV5xYeCEXCMmm1wMqTWyYmLD2CNJIVNzanPoNJCBz1USSeWgHOIAxLizbf3WaUNzJQMzk26KIqTnkhxJr2rFpor5+UPYpbm2ZxAoHkYFEfrG9D5lBT+5F08PJRrKwd7YYnDNWuk6h9GXkuYBhqz0g08nA80h1HuuJSofAinIfCKiTc3NB0zyd4yX1rcS4grSCSo4sKx0VURM7v7Z7RYol/BNI+mMKx5LSP5gdYWuplKXVFlovbAz7b2OWY/UtoXLq6tK4eXzVVHLlTWFPf3Ze5ZrXtBmmnWyoIFQULKjpRNSDoonPQQzpHbZZq2lLWHm3EioaKKlZ6JUnhz+lh0MLa05+ct6a3iwWpVs0SkZpbHQe+6RSp8tBQRmrJVJyteIovGDnLpiss09m1lDEucd4W2gQknTFTiV5JTX1I6RoT9re1Ore0qaJB+agZJHw++sdG+lutNtCz5TJCOFwp0yzw15kqzUrrl1jNsw2ezE/ieUosy4qkLIqXFjkgcwDqr0GdaZ6ZOUpamzbOyXaP78jGokoxVMXnG7fd/sT651wZV+z21TTJ3juJYUFKSoIJIRoaHhAVQjnmI59pbDRXHJTqklOaUupzCgSRRxFCOXze9Y0pi7tsWWorl1qW0DUlriSfrNGpFeoBp72hjs3f2uCoTNslJ03jWY74kE1HoT5dGX18xeRTYWt9Ze0JN9tm0HN8oN/Jqx4/k8SgKKPFTFiyVEjudtWTKMJl1S4UhGKhCiDVRK8xQg8ROhEe7bpxmcclX5ZxDg3SkkpOYooEAg5pPGcjSIFbLocSwhqXDZaaCFqCRV1ypJUaa6gDnlGiXVFdSAk13mzaEy466pSgDjdVmMSleFI6DL0CaDlTv3yt8SbSWWAA6oUQlNKNI0xU61yA61PKCxZYWdI4nB8oeJSeanFeFHoAK9KKMROylsrnEvz5UtKl4nAkA5ckgEjg0B50GQjkRret1DnL7uPC7v+f8OpKa0tChHxy59Ea9mTb8quqHXGnjmohSkqNc8+age+sbN8b6TU1Loln1IWEuBwKCQFEhKkCpHCRRZ5Q+rOvFZ87RCHmXCo/m3AAqvLhWBX0rEL233bk2ZNpxmWabdcmUoK0JCSUlDilaZHwjWsdRWJySaOXg4OyOcs8SjsvPlkY3d4gPDhoUhNQsiiDUdQecSu2Nj0lNIDkq+pknNNCHG86HrXMdFcxlCcQw64d1LtqccKSUoQCThSKkgDM0AjRkLTnJJw7tx6XWNUgqSfVPPMaHpFnB5ymBLLa2TWpKHeNI36UmoWwSVCmYOHJeLIHhrGawNq1pyStzMVfSjIofCg4OY4/ED9YKy9I2LD222g1QTCW5lPUjAv8AeQMPxSYmKdp1i2gndzzBbNKDfNhYBNfCtFVJ0GdBy6RV9XElkBH3hnxMTT8wE4Q8846E1rhC1qXSvOldYuNJ/m0fUH4CKVKi6kkfk0fUT+AjPVcImJnhdbej/wBpX3eb/EmGLCv/AChZgps1tPvzKQfRK1f2hej7xEvgrmIs294j5xWQRZx8cavrH8Y9J8P5l/r9RLU+Qqdsc9VxhgfMQXFeazhH3I/iiwFybMMtISrBHEhlAV9cgKX6YiYrtY8v/itupFMTa3sR6bloZV6ApQB5qi0lIRun1zcjeuPTFI9gggjMuEQ7axd322zXm0CrrfyzXUrRWoHdSSpPqImMeEQAVt2R2qFJekXKKSRvUJVQgilHQQciKYVU7LjnX5NkklEq3imCQKy5o0Ce1ClZ7N0HflHztbur7BaCikHcTBLrdMsiflEA8sJOXZSdY1/8JmJItz0id+w4k4F4cRRi4SlxI8KkqyxDIkd6RrK2bq6YxTaM1CKsy3jJ92Pc1DaBMWgsMt8myaKV2VzB+iKq8ox3ivoVo3EmncsjhqKBShzAA8CT0GZ5nMiM0nc+0Z5YcmSppJ+e9UGnRDeSh2ySnvEyOzmR3Iao5jH6bFxk9x4MP0aetc4Vp+GW2v7S75muFxFey8/djNmuhWuirZeb8379vZC+2e2ZZ78yE2hM7hAoQk8IcPQuaNjufiItVJy7aEJQ2lKW0pAQlIASE8qUypFRrzWEmWmNw2+l81ocAVVKq0wqGYx9kk+hyiZ3Ts+2EMlkTjkqwv5lQV0+gNWq9ik9ox1koVrNksBRVO14gsjzvDeCSlE4pmYbaNKgFXEadEDiVqNBzEJ6918LJm1ENSanXSab0KDKjrnklSnPJQ58o4FoJsuVUSvHOPlVVYl14ueJQonXlxHPOOb/APHzyDSXYl2U8glGdO5qAfgIwqsm1mqDfq30r9X+RrKmMHic1/rf9vzMsvYcyvwsOeZTQfFVBEnu7drcn2iZKRgGIJqCEUzxKOlRyHWIpNXqtZKUurK2215IUWEBKiNcKlI4vQxvWRZNs2olKkJLjWKm8WpCGwRQE0qK0ryBOsaWQ1Ni6ZOMV54y2TCdEHlJt+uEgt201zj4CEkprhaRzJPP6yj91OkNW6+zOXTLBE40lx5ZxLVUgt9EpUCDQczXM1iDW9sctJtGJh5uYyGJCfk1V54cRooDWpIJppEZk70WxZaw0px5oJyDT6SUkDLhCx4ctUkeecbxglBRqeyF5TcpOUuWMi8Ww9tzilZtbdPmOpCk8tFJoU89Qr0he3yula8kyPanFOS7ahhKXitCFHhFEqIKcqjSJvd7bsMkzstTq4wcv3FGvTQnnlyj52x3xkp2y2/ZZhKz7UjEjiStIwOnNKgDStBUVHeIi7VLEuCuxD9iThVbLBJqcDv9NUWStCzGH04H2W3U9HEJUO2SgYrdsKH/AHdrs24f4CP7w7toK3HBKyLaij2x/duqTkQwhKnXQk1FFEJAr0rFbk3NJErg4VrbN7CmCoIKGVjI7l9IodM0EkCnkIiFo7DVHEZKeadFckuClB0KkFVTTsI5O3C6UvIvsLlmw22+hQKATQLbwgkVJIqFp9QY7H5N85R6bZz4m0ODoMKik+p3g+EW+ZQ6k8kCktSSWw84w5TG0tTaqGoxIJSqh5ioMXKs01ZbP/jT/KIqPfv/AFKe/bHv6i4trZB+QZ/2kfyiK6rwomJuQn/yj5mktKN+86tf7qQP/uGG/CE/KOnQZmVZzqhlTh6casI9fkjGOnWZkvgUcsKrSPpD8Yeu0i2PZpV4g0cdKmm+vFXGR5IJz5EphJWK1imGU+86gfFQES+9k4u1bTRLS3EnHuWjyNTVbn1TStfdSI7FVvRXLHL2Fpw6pr0J5+TrdzCh20FpzX8i19UEFwjzUEp+yYdcc+wLKblZdqWaFENICR36k9yak9yY6ELmwQQQQAEEEEAET2lXSTaMmtrLeo42FHk4BofoqGR9DyhGbNLwqlnlSL9UJWshOLLdPeEg9AqgSehA7xZ8wk9utwsQVacunMAe0oA1AyDgHUDJXYV5Em8JuEupFZRUlhkiMfLiapIqU1BFU5FNRSoPIitQeoiG7O73CZQJZ5X/AFCE0SSfzyAPvcA16jPkYmkd2qyNsMo58ouLwxUzN3pmynjNNtommgDxkHE2DqVAeBXLGKinStI59t3xmJshlhCm0qFMCKqW4dSKgVp2Az59A5wY1pKQaZxblpDeM1XgSBiPenLtp2jmW/Bqp3KzG/r/ADA5X8QthW687CQXce0Qgr9lXQCtKpxU+oDj+6Na7Vr+xzCXlS7b5RX5N4EgHrTkoUyJrTpFgI5Vu3dlZsHftAqpQOJycH2udOiqjtGtnw/b5WZx1PdEG2mbQGLUlZdKG1tOtOErbVQihSBVKhqARTMA9oceyhtpFlSqW1pXRvEvCoKwrWStQPRQKiCORBEJG3tmT7dVSqt+n3DRKwPKuFfpn2iJSE/NSbxU0tyXeTkaVSryUDqOxjl3aZpdD2GYTUt0XJjWtCz2n0Ft5pDqDqlaQofAiEldbbm6nC3PshwaF1oAKHdSDwq9MPkYb13L0yc8nFKvoc6p0Wn6yDRQ550oeUc+VU4bmmSE3k2KyL9VSylSqzU0FVoJOfhUaj0IA6Qlr83Nfsx1LTy0LxgqQpBOaQaZggFJ7Z+Zi29Yr/8AlGrHtksK5iXNfVaqfhG9FspS6WQ0cvYEmtqjLRhz08I/vDlvoQ3O2U+rJKZlbJNRkp5paEfxCFD+T0P+5r/ZV/ztw5docxL+zezPMrmFTKt20w2QFuLHGCFHJGGmIqOlOekTZ96gXAtPyk5pJXJNA8aUurUOiVltKT6ltfwjn/k5j/rpj9mP9RuPt2dsLfLTabNoKmUEJcVMrxqqABhq2pIKQBkaZg15w0NnarJUh1yykJSkkJdolwGoBKQcedKKOmWsTN9NfSHmVvv3/qU9+2Pf1FxbSxP8ux/so/lEVNv8KWnPftb39RRi2Nhf5Zj/AGUfyiI1PhQRN0xVLaxbQmrUmFpNUNq3KPJvhJ9VYj6xYnaJeISMg8/iAXTdtV5uqqE060zV5JMVIVBpYbOQSACLA7A7mbpr/EH0/KOpowD81rmrzXy+iPpQj7tMJcm5ZtYxIW+2lQ6pK0gj1Bi56EAAAAAAUAHIQ0VPqCCCAAggggAIIIIACPlSa6x9QQAV12sbO1yLpn5IES5ViIRUGWXXUU0brofm6dI6dx75pnAGXaImQNMgHgNSnorqn1HMB6PNBQKVAFJBBBFQQciCOYIhBbTNlC5dRnLNSotjjW0knGyRnib5lHbVNOY02pulU8ozsrU1uTaCF5dDaIlVGZ1QSrIJf5K/3Oh+np16wwwefIioI0I5EHQjvHaqvjYsoRnBxeGEEEEbFAjRtex5eZThmGkudCclJ8ljiHlp2jegisoqSw0Sm1wK239lyxVUm5jH6twgK+yrwq9cPrEGebflXaEOMOoNR4kqT3B19RFi417QkGn0bt9tDqeQWK0+qdUnuKQhboE94DENQ14hfXU20TrFETSRNN18RolxI0yUBRXXiFT16cTaveZi0JtExL4sG4QghYoUqClkg5kfOGYqI7lvbLwark3af+J0/wArn9lD7ULy1LIfl14H2lNq5Yhke6ToodxWOZPTuqWWsDUbFLhjB/J6/wBTc/ZV/wA7UNt9WO32kKrRmzluI6Ba3kIUR3KcoQGzi9osyb36mi6lSC2oBWEhJUlRIyIJGHQ0r1ENh6/0i5OStosOKIDapWZZIo6hC1JWhYRq4A4BXBiyI6UhWyDcsrsXRCfygmEptNJSKFyWQpXdQU4j+VCR6RIPybXTWdRXho0oDv8AKAn4ARD9p83MWhPrebln90lIabq04CUJqa0w5VUpRoc6GJ/+T1YrzTc086hSAtSG0hSSCcAUonPOnGBE2LFWH2Bcik2hppak9+1On4rJi1th/wCWY/2UfyiKtbUUUtadH/mJ+ND/AHicXo2wj2RErIoWlRaS2t5dAU0SEqDYzzOYxHTkK5gtg5xSQJ4OXtwvcJua9laVVmVJBI0W9os9wnwj7XWFlHpgAjaMVFYRB17mprPyY/8AmWv50xcuK4bJdnE26+zPOjcsNrS4jGk4naEEYU5UQffPpWLHCJA9ggggAIIIIACCCCAAggggAIKQQQALHaHsjYnCp+VwsTBzP6t0/SA8CvpJ71B1hRy9p2lY7vs8w2cFa7pzNKhXMtrGnmnLqDFqo0bWseXmWy1MModQfmrAND1HNJ7jOLRk4vKIaTWGKK798pSaolK924f0blASfoq8K/uPaJERTIxGL2bC6lTlnvU57l2v8Ln4BQ9YgrloWxZR3b6HEoGSUvJK2z2QrQZD5hGkP1a9raaFp6b+0cEEL6zNqbKsphhbZ95tQWD9lVCPiYk0le6Qd8M22OzhKD/GAIdhqapcMwdU1yjtwR8suJWKoUlYOhSoKHxBMZS0r3T8DGykmZnxGKal0OILbiErQdUqAI+B0PcZxsBpXun4GPlaSnxCnnl+MRLpawyUL+3dmDK6qlF7pX6tZKkeis1J9cXpC7tqwpqUUA80pGfCrVKvqqGRP3w8Zq8Mm3kuaZB0oHEqNfJNTWOVad9JWjjLbZmCHENrStIS2orKk0OIKJSD1THN1FVH0ywxqqdnbJCLsbVLSk6JLvtDQ/RvVVl2X4x2zI7Q3br7YLPmsKHlGVdOVHPAT2cGQH1sMJZVhonJp0S6N0gKCQlptxXFxFRoVnCkUOeQ0AHKPqeuBNS4T7UlTO8OFs4CpJrSmNQNG6kgAHOvKOVOqMuRpM+NrCgbWmykggrSQQaggoQcj6xEo7cnYaVICnHiglK14QjFwNmis8Q4qg0HbWJJdTZdMzjhViwSqaHflJ+UBSFDdorxHMA50GeZpSLpYWAIbY9lPzLqWZdpTjitEp6cySckgdTQQ/dnWyOXlsL82Uvvg4koz3bZHYgbxXc5dBlWJpde7MrINbqWYw1SMajhK15nxrrxanLQZ0jsNgBVcycWEDzGIn4ViQNukexgEyKE5igJ9BkY+mnwqtK5a15HmPMc4AMsEeYh1j0GAAggggAIIIIACCCCAAggggAIIIIACPh5pKgUqAUk5EEAgjuDrHkEAEMtvZTZUzUmX3Sz85klHrhzRX0iFWpsAQc5edUNaJdbCvLiSRTuaekEEAEUtHYzPMqAD8ucq1xOj/0iIzsnNSxKd+RT3HHPLoIIInIGGXemnTh9oWa5cTjnP4xJ7O2WT0wEKDzFF6Ylu1H8EEEDbYEts3YA5Ue0TqQK5htsmo5cSiKGvYxP7O2XSSMBeU7MKQoLBcUkDGBQEhtKcVPpYoIIgCVyNltMo3bKEtp+glIqepyoTGdTFRQkkc60z7HLSCCACLPbN7OU8h7dEYEKRuwQG1hRqoqTTU56UBqaiJOJQUoCQK1oKAZUAGmmQygggA+3WQrUmnMdfPtBuBWtT4sXrTD+EEEAAhgDmchT45x5uMiConny7U5dqwQQAY1SQPM6U5dCDy7xnQ3TLuT8ST/ePII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42594"/>
            <a:ext cx="1005840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Imagine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47700" y="2014194"/>
            <a:ext cx="7083136" cy="419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we decided on making cave homes, we thought…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5100" dirty="0" smtClean="0"/>
          </a:p>
          <a:p>
            <a:endParaRPr lang="en-US" sz="5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7479" y="2489311"/>
            <a:ext cx="7915360" cy="457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1. Why should we start using sustainable energy?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2. Why is a cave home a good choice for the environment?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2" y="3100062"/>
            <a:ext cx="1935971" cy="1197232"/>
          </a:xfrm>
          <a:prstGeom prst="rect">
            <a:avLst/>
          </a:prstGeom>
        </p:spPr>
      </p:pic>
      <p:pic>
        <p:nvPicPr>
          <p:cNvPr id="8" name="Picture 4" descr="http://etc.usf.edu/clipart/19800/19801/water_wheel_19801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81" y="3099945"/>
            <a:ext cx="1651819" cy="1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ipartlord.com/wp-content/uploads/2014/04/solar-panel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27" y="3013528"/>
            <a:ext cx="2159509" cy="15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encrypted-tbn3.gstatic.com/images?q=tbn:ANd9GcRgYGRZTsXgRwsCQrQoQ0G3iXwMp3acnXLTF6_xonM-656ipa0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81" y="5071756"/>
            <a:ext cx="2191018" cy="14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710" y="5071756"/>
            <a:ext cx="1296461" cy="1449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42" y="240794"/>
            <a:ext cx="3894859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0788"/>
            <a:ext cx="10058400" cy="13716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Plan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56638"/>
            <a:ext cx="10626436" cy="393192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we decided on making a clay home, we decided to use…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clay, rock, and sand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For our energy source, we made a…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Wind turbine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smtClean="0"/>
              <a:t>My group used these supplies to make it…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6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775038"/>
            <a:ext cx="10626436" cy="352831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we decided on making a clay home, we decided to use</a:t>
            </a:r>
            <a:r>
              <a:rPr lang="en-US" sz="3200" dirty="0" smtClean="0"/>
              <a:t>…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For our energy source, we made a…</a:t>
            </a: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0788"/>
            <a:ext cx="10058400" cy="1371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7030A0"/>
                </a:solidFill>
              </a:rPr>
              <a:t>Plan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etc.usf.edu/clipart/52500/52567/52567_clay_bowl_m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5" y="2796463"/>
            <a:ext cx="1308771" cy="16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clipartpanda.com/boulder-clipart-cutcaster-photo-100799574-Bou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63" y="2889909"/>
            <a:ext cx="2749980" cy="14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ker.com/cliparts/K/c/A/k/B/Y/pouring-wat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59" y="2492879"/>
            <a:ext cx="1705108" cy="2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teachengineering.org/collection/cub_/lessons/cub_images/cub_earth_lesson04_activity2_figur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07" y="3631824"/>
            <a:ext cx="2056683" cy="2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Create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706100" cy="39319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created our cave home by…</a:t>
            </a:r>
          </a:p>
          <a:p>
            <a:endParaRPr lang="en-US" sz="4400" dirty="0"/>
          </a:p>
          <a:p>
            <a:r>
              <a:rPr lang="en-US" sz="4400" dirty="0" smtClean="0"/>
              <a:t>We created our energy source by…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wind turbine</a:t>
            </a:r>
          </a:p>
        </p:txBody>
      </p:sp>
    </p:spTree>
    <p:extLst>
      <p:ext uri="{BB962C8B-B14F-4D97-AF65-F5344CB8AC3E}">
        <p14:creationId xmlns:p14="http://schemas.microsoft.com/office/powerpoint/2010/main" val="40790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769" y="885865"/>
            <a:ext cx="2838933" cy="21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9368" y="885865"/>
            <a:ext cx="2838934" cy="2129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2369" y="858266"/>
            <a:ext cx="2838933" cy="2184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70" y="3595255"/>
            <a:ext cx="3902365" cy="281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2510" y="3874375"/>
            <a:ext cx="3141705" cy="22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495110"/>
            <a:ext cx="10058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Improve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0" y="1866710"/>
            <a:ext cx="11862620" cy="44304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improve our </a:t>
            </a:r>
            <a:r>
              <a:rPr lang="en-US" sz="3600" b="1" dirty="0" smtClean="0"/>
              <a:t>sustainable energy source </a:t>
            </a:r>
            <a:r>
              <a:rPr lang="en-US" sz="3600" dirty="0" smtClean="0"/>
              <a:t>we…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To improve our </a:t>
            </a:r>
            <a:r>
              <a:rPr lang="en-US" sz="3600" b="1" dirty="0" smtClean="0"/>
              <a:t>cave home </a:t>
            </a:r>
            <a:r>
              <a:rPr lang="en-US" sz="3600" dirty="0" smtClean="0"/>
              <a:t>we</a:t>
            </a:r>
            <a:r>
              <a:rPr lang="en-US" sz="3600" dirty="0"/>
              <a:t>…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00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Group - Horse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Kevin, </a:t>
            </a:r>
            <a:r>
              <a:rPr lang="en-US" sz="2400" dirty="0" err="1" smtClean="0"/>
              <a:t>Zian</a:t>
            </a:r>
            <a:r>
              <a:rPr lang="en-US" sz="2400" dirty="0" smtClean="0"/>
              <a:t>, Winter, </a:t>
            </a:r>
            <a:r>
              <a:rPr lang="en-US" sz="2400" dirty="0" err="1" smtClean="0"/>
              <a:t>Dacaius</a:t>
            </a:r>
            <a:r>
              <a:rPr lang="en-US" sz="2400" dirty="0" smtClean="0"/>
              <a:t>, Jacob</a:t>
            </a:r>
            <a:endParaRPr lang="en-US" sz="2400" dirty="0"/>
          </a:p>
        </p:txBody>
      </p:sp>
      <p:pic>
        <p:nvPicPr>
          <p:cNvPr id="1030" name="Picture 6" descr="http://www.clipartlord.com/wp-content/uploads/2014/02/hors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69" y="1043510"/>
            <a:ext cx="3381708" cy="39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6115665" cy="1127212"/>
          </a:xfrm>
        </p:spPr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rgbClr val="7030A0"/>
                </a:solidFill>
              </a:rPr>
              <a:t>Integration</a:t>
            </a:r>
            <a:r>
              <a:rPr lang="en-US" dirty="0" smtClean="0">
                <a:solidFill>
                  <a:srgbClr val="7030A0"/>
                </a:solidFill>
              </a:rPr>
              <a:t>	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1578077"/>
            <a:ext cx="11277600" cy="445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Social </a:t>
            </a:r>
            <a:r>
              <a:rPr lang="en-US" sz="4800" dirty="0" smtClean="0"/>
              <a:t>Studies: </a:t>
            </a: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              Math: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ELA: </a:t>
            </a:r>
            <a:endParaRPr lang="en-US" sz="4800" dirty="0" smtClean="0"/>
          </a:p>
        </p:txBody>
      </p:sp>
      <p:pic>
        <p:nvPicPr>
          <p:cNvPr id="23556" name="Picture 4" descr="http://www.bbc.co.uk/staticarchive/18e0518ed5183cd531f908f11031e176c4461b9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88" y="1379640"/>
            <a:ext cx="3006972" cy="14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581" y="3074372"/>
            <a:ext cx="1589446" cy="1689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60" y="3074372"/>
            <a:ext cx="1759800" cy="127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070" y="4763729"/>
            <a:ext cx="1919664" cy="16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Group - CAMEL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Benjamin, </a:t>
            </a:r>
            <a:r>
              <a:rPr lang="en-US" sz="2400" dirty="0" err="1" smtClean="0"/>
              <a:t>Qaidir</a:t>
            </a:r>
            <a:r>
              <a:rPr lang="en-US" sz="2400" dirty="0" smtClean="0"/>
              <a:t>, Cayden, </a:t>
            </a:r>
            <a:r>
              <a:rPr lang="en-US" sz="2400" dirty="0" err="1" smtClean="0"/>
              <a:t>Kadance</a:t>
            </a:r>
            <a:endParaRPr lang="en-US" sz="2400" dirty="0"/>
          </a:p>
        </p:txBody>
      </p:sp>
      <p:pic>
        <p:nvPicPr>
          <p:cNvPr id="3074" name="Picture 2" descr="http://clipartsign.com/upload/2016/02/07/funny-camel-images-clipart-free-clip-art-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00150"/>
            <a:ext cx="5309235" cy="51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51" y="642593"/>
            <a:ext cx="5186516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Problem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s://encrypted-tbn1.gstatic.com/images?q=tbn:ANd9GcTwinc8ozAJ-yAV22hhcjqJSV86j6w-QvIGQGC6XLE99V-BgH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79">
            <a:off x="6603892" y="331603"/>
            <a:ext cx="875310" cy="15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clipart.com/images/gallery/Clipart/Industry/nucleur-power-plan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43" y="2299749"/>
            <a:ext cx="3133315" cy="24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S/l/M/4/Y/y/car-only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67" y="4245476"/>
            <a:ext cx="3690545" cy="19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s.clipartpanda.com/house-clipart-house_red_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" y="2890217"/>
            <a:ext cx="3125827" cy="31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9140">
            <a:off x="7862154" y="840245"/>
            <a:ext cx="3123405" cy="34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4193"/>
            <a:ext cx="11125200" cy="4578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1. Why </a:t>
            </a:r>
            <a:r>
              <a:rPr lang="en-US" sz="4000" dirty="0" smtClean="0">
                <a:solidFill>
                  <a:srgbClr val="00B050"/>
                </a:solidFill>
              </a:rPr>
              <a:t>should we start using sustainable energy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2. Why </a:t>
            </a:r>
            <a:r>
              <a:rPr lang="en-US" sz="4000" dirty="0" smtClean="0">
                <a:solidFill>
                  <a:srgbClr val="00B050"/>
                </a:solidFill>
              </a:rPr>
              <a:t>is a cave home a good choice for the environment?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2594"/>
            <a:ext cx="454624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Ask ?? 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6" name="AutoShape 8" descr="data:image/jpeg;base64,/9j/4AAQSkZJRgABAQAAAQABAAD/2wCEAAkGBxQSEhQUExMVFhUWFxgaFBUXGBQVHhcaHBUdHBgXHBcbHCggGBwlHBgVITEhJSkrLi4uFx80ODMsNygtLiwBCgoKDg0OGxAQGzcmHSQ3Nyw0NS8xNzQ0LCw0Lyw3LDQsLC4yLCwsLCwtNCwsLCwsLCw0LCwsNCw0LCwsLCwsK//AABEIALAAyAMBIgACEQEDEQH/xAAcAAEAAwEAAwEAAAAAAAAAAAAABQYHBAIDCAH/xABMEAABAwICBQgECQgIBwAAAAABAAIDBBEFEgYHITFREyIyQWFxgZFCobGyFCMkNFJygsHRCDVTYnOSouEVF2ODk7PC0iUzQ1R0o7T/xAAZAQEAAwEBAAAAAAAAAAAAAAAAAwQFAgH/xAAyEQEAAQMABgYJBQAAAAAAAAAAAQIDBBESM1FxgRMUIzFBwQUhIjJCUrHh8BVhkdHx/9oADAMBAAIRAxEAPwDcUREBERAREQEREBERARRmJaRUtPflqmGMjeHSMB8r3VerdamFx3+Vtdb6Ac/ysEF0RZJjWvikY35PDLM7qzWiaO87T6lWZ/6bx0c/5LSnq50TXA9nTl9iDT9JNZuHUd2vnEjx/wBOL4w34EjYPEqBwbXhQTSBkjJYATYPeGlviWk5VyaM6qKKmAdMDUy9ZeLMHdGPvJXdpNq4oqthDYmwSejLE0C31mbA4INLikDgHNILSAQQbgg7iD1heSw3VtpFUYVXf0VXOvE4gU73HY0noZSfQfut1FbkgIiICIiAiIgIiICIiAiIgIiIC/CV+rFNb+lc9VUNwihuXOIE5bvcTtEd/RaBtcfwNwldPNcsFN8XRZKiW9nON+Tb3EdM34GyrsGjOLYvlmr6t1PE4AsiZcGx/sgQG/aJO1WzQrV/TUDGktbLUbC6ZwvY8GA7Gjt3lW2S5BsbHjvt2260GfUWpzD2dMzynte1o8mt+9TFPoNhdK3MaeIAenM4u9bzv7lMOwt7unVVB4hnJRD+Fmb1r3U2FxMdmDAX/TeTI795xJCCPw+maXA09NFFF1yuiDHPF90bCAQ0/Td4A71O3REBERBSNamiBr6YPjB+EQBzowPTbvdH37LjtvxXVqc1givi+Dzn5VC0XJ/6rBszj9YbL99+62rEtZ2GSYXXxYjRjIHuzGwOVso6TXdjxtt9ZB9FIozRrGmVtLFUR9GRoNrg5T6TT2g3Ck0BERAREQEREBERAREQERU/WHp9BhcRuQ+ocPiob7T+s63RZ7bbEHHrZ05bhtNljINTMCIm/QG4yHhbq4nuKq2p3RE00RrJweXnHNDt7IztJN9uZ52nsA4qB0I0QnxOoOI4lmLC7NGx2zlSDs5voxDh1+a2YlAREQEREBERAREQFx4vhkdTDJBMLxyNLXcRwcOBB2grsRBheiekE2j2IPpKgl1M5wz7Dax6M7B3bx2HrC+joJQ9rXNN2uALSOsEXB8lmmszQ4YjTfFtHwmLbCdxcOuInt6u1VjVjrYjpomUVe1zBHzGTWJygGwa9u8WNxfs27kG6ovGN4cAQQQRcEbQQdxB615ICIiAiIgIiICIoDTfSePDqSSofYkC0bD6bz0W/eewFBWdbGsYYawQw2dVPFwN4ib9Nw4nqHYqjq+1eyPk+H4neSV/Pjik5xudofKD18GdWzuXNq00Zkrp3YrX8/M/NC11rPcD08vUxu5o6yOxa7IdhQMwTOOKiZJXXXhyhQTOccUzjioblCnKFBM5xxTOOKhuUKcoUEznHFM44qG5QpyhQTOccUzjioblTxTlDxQTQK/VGUsriV3QTteCWuDrGxsb2I3g8Cg9oKxvHdGDMJaGWNrJ4y+ShnAyidjnFzmE9ZFwDwNitkUZpLA11LMXbMjHva4b2Oa0kOaeo3Higz7UTpm9shw2pcdnzfNsLSOlFt8wOqx8NxXzNpzKaWtw+vaLF7I5HZbDM5hGcd5BHmvpaGUPa1zTdrgC08QRcHyQeaIiAiIgIiIPwlfPeMVB0gxoRNcXUVPfcSAWNPPcO17rAHhZaHrp0uFDRGJjrT1IcxlvRbsEj+zYQB2lROqHRf4HR8q8WmqMr3X9FgvkZ2byT3jggvEUYa0Na0NaBZrRsAA3ADgsy0o1i1kNZPTU9GyURENzWkebloNzlNhv3di1BZjhO2qxIneasg9wYLe1Q37vRUTUlsW+kr1UMNMMcebijiA4clb3n3Q4zj7vQhZfsgFvWVaKZ3Tbnc8tdtLha1+cGggAOAB37e1e26z6s+5uhoU4NG+VPNdj/wBKPzgXsZV49b/mwdx5L8FZ6qmbI0tcLg8DYjtB4qLfo7E0E5pjbqDrk9wA2lIzq57/AKfcnCoju+qDdU4+T0wPtQAJy2Pfpm/4kC734fGBcNqwBvLmx7P3xsXTRxwCNx5MyEdUjYcxv1AjYR29S7nLr/I+7jqlH5/iGNRj3VKD3PgXiK/H2nYS7xp3BWKlqYonlrxDG7KCDHtDgSbi4G8Eetdf9LwfpW+TvwXM5l2PB11O1vVgaR4/+hb4xwj710w4/jwFzBA7scIgf4XhWiGVrwHNNwdxH8152XP6hc3Q9jBt75Vw6wsRp2l1ThrMg6bmFwsOs7C4K8188ZijxGHZZjXvP6SndbO17RvLRdzTvBaeokKq4yPktTncHjk5OoNsMuwbPaprQ0kYbSRuAIMADgesG9x5FXsa/N2JmfBTybMWpjR4rkorSwn4DV238hL7hXThbcsbGXLsrQ25tcgCwv22sutzQRYi4O8Hr7FZVmU6dULKvA45oyH8hkeHNIOzKGSDw2X+qtA1Q4yKrC6c3BdEOSeOBZsF+9uU+K7n4fEYnQmNoic0tcxoDRZ2/YNyyLVdiLsIxebD5nHk5X5ATuzDbE/szNNj3jgg+g0REBERAXhNKGNc5xAa0EuJ3AAXJ8l5rJdfmk74YYqKAnlKm/KW38newb2ZnHyaeKCn0F9IMafM8E0kFiGu3ZAeYwjqL3XJ7LrbSq/oRouzDqZsLQDIbOneL899vdG4ePFWBAWL6UYu/Da+sbyLpG1D45IT0W5nNs4F3X/JbQs01snPV4VCeiZZHuHEtLLf6vNR3aaaqJ1u5JaqqiqNXvRDzi79wpIRfdfObfxAqr45pZiFJO6KSWJxFjcRssQdo6gVpwmBe5npNAJG3c69jf7JWQ6zvn7/AKjPdWbizFyvVqpjRwaGTE26NMVT/Lqi1mVQ6UcDuPNc2/k5e9us+brgiPi8feqEivzi2p+FSjJux8TQH6z5P+2j8XOK8BrMffbSxEd7h61QkXnVbXynWbu9f/6znjdTRj7TvbZeuTWdP6MMQ785+8KiInVbXynWbu9df6zKr9HB+6//AHq0YRimJVUTZY2UjGOvYv5S+w2vYErIluOg3zGn+qfeKr5dFFqjTTTCxi113KtFVUojGcKxA08954SHNOeOOENzi23nEXvYepXzRifPRUruMLPULfcoesqjnDG2LSycSbNzmsaWi/VscVIaEG+HUn7Fv3rvCrmqJ0uMymKZjQtmH7l2Ljw/cuxXVMWUa9NH3OZFXRCzojklI2HKTeN9/wBV1x9ocFq65sRoWTxSQyC7JGlrh2Eb+8b/AAQeer/SNuIUMM9wX5cso4SNFnfj4qxr5p0Vxuo0cr5IKhrnQSEZwPSaOhMztsdo8DuC+j6KrZMxskbg9jwC1zTcEHcUHvREQFgM8gr9KTmIcyA80bCDyTL24dMnyWvaeY+KGhnqLgOa0iO/W92xvrPqWXajNHSyKStlF3zEtiJ3hgPPd9p1h9ntQaoiIgj8Tke4thidkfICXSAAmKMbHPAOzOSQ1t9l7nbZZ7p8AMXw1lyQ2J2W5LjfnbSTtJ2DaVeqef4yd53l4Y0/qxt2D950nms/00eXY3RHqEJt5Puo7uzq4JLXvxxSVM288x6g2JviA8n1OCyfWSfl8ncz3QtZoXXknPVnaO/LGL+1ZNrI+fy9zPdCzcLazw/poZmzjiq6Ii1mWIiICIiAtx0JHyCn+p/qKw5bjoT8xp/qf6iqHpDZxxXsDaTweVUbTEcS+/2qX8WHyU1oKf8AhtH+y+8qIqXg1NtmwNv4wzb/AAXXqwkLsLguSbGQC/UA/cOxe4XdPLzeZnfHPyXbDSu9R2HHapFXlIREQQulWjMGIQ8lON21kgtmjPEHrHEbism0fxyr0crDT1OZ9K83sNrXNv8A82K+48W+fUtyVf040YZiNK6JwHKNu6B/0X2912wEd3BBdqCtjnjZLE4Pje0OY4biDuKLF/yfdIpGST4dMTzbuiad7HNdaVnnY24g8UQe78pSsdkooGnpule4drQxrPfctDwuhbTwxQt6MbGsHgLE+JufFZxr6b8vwu/RJIJ/vWX9q1J+896D8XPXVBYwloBeebG03s556IJG4dZPAFdC/LIITkOTa1l75Rtd9I73O8SSVRdJ/wA7Uf7N3scr/V9JULST87Un7J3sKjvbOrgks7Sni63wBk8bm355lzDq2tafDaweZWWayx8vk+qz3VqcswdPG2xBY94PbeEEEefqWXazvn7/AKjPdWdhaek9e7zaGZo6P1b1TREWqyxERAREQFt+g8wdRQtG9jAHbLbTtFuOwrEFtWgXzVnDJH55TdUc/ZruDPaOyohzVLgQC0Rsce0FkzDs7yPNSerqMDC6WwAu1xPaS83K4WVHx/OhkYXtdHG9xYQ/KS62UElpPOIvvHBd+rk3wql7A8eTyvMLT6+T3N8Oa00G9Sai6F21SivqIiIg4aOrJlkhfbMyz2EenG4kB3eHAtI+qfSXcoXGubU0LwOcZXwuN7cySFziO0ZomHsspkvA2nYBtJ4AbT6kGNUNWGaWfF2s6UsfbrJh5/8AEPai9mpPCfh2JVOIPByxvc5gP6SUuI/dbfzC/UEt+UnARHQzDYWSStvwLgxw/wAsrRaSoEsbJBue1rh9poP3qD14YVy+FSkb4XNlHhsd/C4rk1VYjy+F0523jDozf9Q7PUQgtqIiCIq+kqHjovi1Pfqhdby/mr5V9JUTG/zvD+xd7FFf2dXBLY2lPF5j51/eH/5ws01nfP3/AFGe6tPZDepeR6Ba49uaItHll9azDWcflzvqM9ioYc9pyXsuOz5qmiItRmCIiAiIgLatBJB8GjA6ooyd3Xn/AAWKrY9Xb707RwjZ78ipZ0dkuYO0T03PqIm/ow6U+PxbB43f5Be/Vp+bIxwknH/tK9HRqmH6cTh4skDvY8+S6dXgtQFo3NqKgD/FKjwPGP2jzSZ3hz8llo+kpdRNH0lIunC0We9qLn+FBfvwkII2I8vVl9jyVLmYy4sHzPHPcAd4YyzQesyP4Ly0vky0NWRvEElur0V2yVgChdKanNQ1Y4wSe6g4fyeoQ3DHOG987y7wDQPUEXj+T1VMdhz4wefHM7OOGYAtPcRfyKILtpvE1+H1bX9EwSX/AHCfasz1EXGHyE7jUOy93Jtv61pGn4Jw2stv5CT3Vm2p+QHCwGna2WTOOBNiPMINJa4FfpKi6SotvXWaocUHDVHnFZ/jjv8AjUI4U5PqV9mNyVn+N/nyP/xj7FDf2VXBLY2lPFNw05Ekj7izwyw4ZQQfasi1luvXydjWD+FbLdY3rLbavk7WsP8ACs3AntJ4NHO2fNVV1swucxmUQymIb5Ax5b2861lpGp/Vp8OPwqqBFM08xm7lnA+4OvidnFfRkMLWNDWtDWgWDQAABwAGwBbDJfECL7QOjtIXFxpKfMd7uRiufHKog6ucMzF/wKG5vcW2bf1b2CD5GRfUWL6nMMm2tidCf7JxHqdcKE/qDor/ADmptw+K/wBiD54Wwau2/EN7Ym/5sqq+tDV+7CZGFrzJBLfk3EAOBba7XW2X2ggjf4K16tox8CjdbnXe2/YJCQLd5PmqedPZLmFtFnLAXNcd7b28RY+xeWgI+Szt621dQPN+b715WUdoxjtPTR13wmdkY+GSZQTzj8Ww7Gjadt1W9Hz7UwsZ8ezC2NdZfoBKpFTrToWHYyaQcWiNvqLrhR1TrameLUdA76zs0m36rGgetarLaWIHHqUZV4zBE4tfMwOG8XvbvtuVGoMK0gxUc+R1NCd+YGnB7mtGd3jsV7wHU7RQx2qC+okI5zy5zAD+q0HZ3kkoPQNI6TrqYx3mygtN9NaNlHPHFUNkmkYWMbHz7X3lx3AWurTJqbww35s3+NIbeZXTg2qbDKdwfyHKuG7lXGQd+U7PUgjtQ2BPpsPdJI3K6ofnAI25A0Bl/wCIj6yLSQEQeupgbIxzHi7XtLXDiCLEeS+fcX0WrMBqnTUoklpXDnEAuGX6ErW8L7HfzX0OiDHsL06pJgCXZD1g84DxH4KZgxmmf0aiE/bA9qs2LaD4fUkulpIi4+kGhp822VcqNTGGuNw2ZvYJXW9d0H5Li9Mzp1MLeN5GqgVGKwT446SOZjo20+Vrw4AEgC4BO/eVfm6lcM62zHZ1yu2HiuX+ovDsmXPUZvp5238suX1Li5Rr0zTvd26tSqKtzjfWxDfLH++z8VmGklCa/F2wQuB5R0bA4EOA2c52zgLnwWoN1B0d9tTU24fFX88n3K0aJasqLD5uXhEjpACGukdmyg77AAC/aq9jEi1VradKe/lTdp0aFuo6VsUbI2CzGNDWgdQAsF7kRW1UREQEREGV/lFUhfh0TwL8nO0k8A5jm+0t9Sz3QzSmlpqJjJZLPDn3aGlx2uuDsX0Nj2ER1lPJTyi7JGlptvHAjtB2qiYTqSw6IDlOVmdxe7KP3W2UV21Tdp1aktq7NurWpUOo1k0g6LZn9mVrfWSvzV7oK/Fat9dVQ5KRzi4NLiOUPUBsuWjrOy62yi0OoIrcnRwC274tpPmQptrQBYbANwXNrHote69u367nvI6j0fpYgGx00DQN1o2D12Ui1oAsBYcAv1FOh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TEhUSEhIWFRUVFh8XFxcYGBYgHxYXHR8aFxkhHR4gHyogGRolGxcYITEhJjUrLi8uGh8zODMsNygtLisBCgoKDg0OGxAQGy0lICUvLS0tLTItLS0tLS0tNS0tLS0tLS0tLS0tLS0tLS0tLS0tLS0tLS0tLS0tLS0tLS0tLf/AABEIANYA7AMBIgACEQEDEQH/xAAcAAACAgMBAQAAAAAAAAAAAAAABwYIAwQFAQL/xABLEAABAgMFBgMDBwoFBAAHAAABAgMABBEFBhIhMQcTIkFRYTJxgRRSkSNCYnKCobEIM0NTdJKisrPBFTQ1c4MkJWPCFmSjw9HS8P/EABoBAAIDAQEAAAAAAAAAAAAAAAAEAQIDBQb/xAAxEQACAgEDAgQDBwUBAAAAAAAAAQIDEQQhMRJRMkFhcQUiQhMzkaHB4fAjUnKB0RT/2gAMAwEAAhEDEQA/AHjBBBAAQQQQAEEEEABBHlYX97trVnyeJCF+0vDLA0QUg/SX4R6VPaABgExC72bT7OkqpU7vnQabpmiiDocRrhTToTXtC2E5b9un5OspKK5iqEEfWpvHag8uHLlEGvTs8tGRqp1nG2P0rVVIp1OVUjuoCI6lnGQLHXX2g2fPUDL4Dh/ROcK665A+LLPhrH1eO/8AZ0lVL8ynGP0aONddc0prh+1SKjJJGY1GhgSriqqpFanPXrn/AHiQHhbm3ulRJylei3lc/qJ5a/O+ERV/aXb03UMFYBqKS7Fde9FKFOtaxsXRtaxchuEsO5ZzHygJz0WqqU+qUctYZIVkKHhIypoR2plTyhynSKxZ6kLzvcfIUxs+8LxxKcmgafPmMGXkVgxrnZ3abmbikfbfB/CsOCCG1oId2ZPUSE+NmloJzSpr7LtPxAjKm79vNUwOPADMBE0nL0DkNuCB6Cvuw/8ARIVjd8bxSmbi5nCDU75rGk/aKTl5GO9Y23uZTQTUq26PeaUpBp3BxAmvlE2SojQkRzrSsOVmPz0u2snnhor99NFffGM/h7+ll1qe6O/YO1qypnIv7hfuvjAP36lHPrE4Q4CAQQQdCNIrxbGy5lVTKuqbVyQ5xI8goDEkeio4EvOWxYygULWhrF1C2V9qZhJP2VQpZROvxI3jZGXBamCFVc3bTKzGFucAlnTljrVpR+tq39rLvDTSsEAgggioI5jtGJc+oIIIACCCCAAggggAIIIIACCCCAD5cWEgkkADMk6AQt73bZJGVBTLkTbulEGjY83KEH7Na9tYXG3q2pg2guWLy9whCCGgaJqpIUSQPEa8zWkRm4N5ZSSdxzMiiZzyWVHE39VJ4FZjUgHPWBgTLdW/b1ComXlFdcTbaknoPE/lzzHlDAuhsnkJMpWtPtLw+e6BhB6pbzSM9K4iOsdS7O0Kzp2iWXwlw0+Sc4F1PIV4VnlwkxKgYRttnxwWSQYYKR7BCxYhV6tmNnTtVFrcunPeM0SSfpJphV50r3hPXp2Oz8tVbAE231bBCxTq3Uk/ZKostHhjaF8o+pGCk7zakKKVJKVDIgggg9COUdGxbxTUqasOqSCalGqFeaTkfPWLV3juhJTwpMsJWoaLFUrHksUNOxy7Qn71bDn0VXIO75OZ3bpCV9qKyQr1ww3XqIvzwyrj3Naw9qDaqJm2t2f1jdSn1QeJPoT5RObPn2n042HUOp5lBrh+sNUnsaRXy1LKfllluYaW0sfNWkg+Y6juIxSU440oLaWpCxopJII9RHSq1s487oWnp4vjYsjBCmsLae+iiZpAeT76aJWPhwq+APeGDYd6JSboGXRjP6NfCv4HJX2SY6NWqrn54F5VSidiCCCGDIIDoRqCKEHQjoRzEEEDWQITeXZ0w9VcsQw5rh/Rq9NW/MVHYRH7sX0tCxXfZ3kKU0Myws5UNeJpWYAJrmKpOeVYa0aNs2QzNNFp9GJOoIyUg9UHkfuPMGEL9Epbw2YxXe1tInd071S1oMh2WcB99BoFtnPJaa5aGh0NMo7sVUn5CdsWZTMS7hwVoh0DJQyJbcTpXLQ5GlRpk/dnt+mLTZxJoh9AG9ar4T1T7yCdDy0McuUXF4Y4mmsol0EEEVJCCCCAAggggAIIIIAE1PWczMXpdafaQ62ZUVStIUK4E0OehHUZiM95NiEo7VUo6qWV7qqrR6VOJPnU+XSKbRETqrwu/wCHlYmA0kjdqAUUhsFWpAOXLnGWytsloSq91aEsHCNapLTo8xTCf3RGNkZ5zFkrBEbybNbTlM1y5dQP0jNVp9QBiT5kDWPLtbR7Sk6BuYLjY/RvVWn0JOJPoRD1u/tUsuaonf7hZ+Y+MHOnjzQddK1jYvpdGzplh2Yel0KUhpTgdbOFRwpKvEnxac6iKfavicQx2IxdnbfKO0RNtqllaYhVbZ8yBiT8D5wzLNtJmYQHGHUOoPzkKCh92h7RTmyrPcmHm2GgFOOKCUAkCqjoKnIR0Xpe0LMeqQ9Ku9eJOIa5EZLT8REz08XxsGS39Y9iv12tt801RM40mYR76aIc/wD0V5UT5w1bs7RLOnaJafCHDT5J3gVU8hXhWfqk/eIWnROJbJLI8gj2MSTRtayGJlG7mGUOo6LSDQ9RzSe4hU3p2GNKquQe3R/VO1Uk9KL8SfUK8xDkgjSFsocEYKeXiutOSSsMywpupoFaoVr4VjhOQrTWOMYuu/LoWkoWkKSoUKVAEEdwcjC0vXsXkpjEuVUZVw50HE2T9XVP2TQdIahqYvnYjAnLCv7OS9ElzfI9x2qqDolVcSfKtO0MGw9okm/RLhMus8lmqPRwCg+0E+ZhfXp2fz8hiLzBU2P0zfEinUkZo+0BEWFY6FWpnDwvYxlTGRZdJBAUCCCKgg1BHYjIjyj2K92JeGZlTVh5SAdU5FKvNJ4T56wwbD2otqombawH9Y1Up9UE4h6E+UdCvXQltLYWlp5LjcYcEa1nWgy+jGw6h1PMpOlfeHiT5KAjZh2MlJZRg1gxTUuhxCm3EhaFiikqGRH/APZgjMHSFLbVlTNjzTc1KuKwYvk3Oh5tuDQ5DyUM8qEBvxgnpNt5tTTqcTaxRQ/AjoQcweREL6nTq1eppXY4P0JRs+vmzacsHU0S6miXmq5oV17oVSoPmNQYlMVWlJmZsK0Q4mqkfc/Lk5jsoU9FJ5jWzdjWo1MstzDKsTbiQpJ7dCORByI6iOI008MfTyso3oIIIgkIIIIACCCMb7qUJKlEBKQVEnkBmT8IAEbbN5Zez7zTExMpWpBZS2CgAlClJb4qEjLCFDKpz0MMFq1rHtZAbK5eY6NrADifJKqLTrSo60hJSrSbdtp3GstJexlBSkHClCSG6g65JFdOekZ7x7HLRl6qZCZpHVvJVO6DmT2SVRjOMXLnDJRNbzbDWF1VIvFlWdG3aqR2AV40jucX/wCV9aViW3ZSHEHfJYUlSFltRWypCgQqozCagnNQB1jUsu/NrSCt1v3U4ciy+kkDlTCsYk+lNIn1i7dgoYJyVw1FC4wTQVy8CjWn2jpAvtI+qDYVF07TRKzsvMOBRQy6lagmlSAc6VIFYs1Zd57LtRvdJcaexDNh0DF+4rWhpmK8s4q5Ycol6aYZUThceQ2SKA4VKCSRUEA0PeGjePYZMIqqSfS8OTblEL9FeFR88P3QWqLay8MESq9GxSTequUWqWWTXDQrbPoTiT6Gg6dFHefZzaMjVTrONsVJdaqpAA1JyxJFPeAjuSl87cslQbmUuFAOSJlKlJP1XK1PPRRGWmsMO7W2mReomZSqVWaCpqtBJ+kBVI8xQdYqvtI+qDYUF3No9pSVA3MFxsfonarT5CvEnrwkfjDYu1tulHaInGlS6zljTxt+tOJPwPnHdt25Fk2k2X0huqhX2iXUkE06kVSrQg1BPlSK1WRZL805updsuOUKsKaVISKmnXLlE4hYt0G6Lh2ZabMwgOMOodQfnIUFD7tD2jcimkq/NSb1UKdl3k5HxIUOxGRploYY929uE21RE40mYT76aIWO+XAryoPOMZ6V/ST1FhIIiV2do1nTlA3MBDhp8k7wKqeQrwrP1SYllYXlBx5RY8UmsQG9myaz5uq20ezOn57QGEn6TfhOvKh7wwIIIzlHgMFV727MZ+RxLUjfMpqS61UgJ6rT4kZanQdYhZi7cQW+Oy2RnQVpT7O/rvWwKKP00aKHlQ94bhqU9pFXErJJzjjSsbS1IUNFIUUkeozicWHtPmEcMygPp94UQsD0GFXqK944d87mzVnOhD6QUqru3U+FwDp0V1Scx98RyHa7ZR3izOUFLlFgLDvTKTdAy6As/o10Sv0FaK+yTHZIis4MSmwr+zktROPfNj5jtVUH0VVxJ+NO0P1a98TQvLTf2jUvfd9M7LlsUDqeJlR5L5pJ91QyPfCeUcHYPe4y8wqznyQh5R3QV+jeGRTnpjApT3kjqY2rC2iSb9EuEy6+i80E9lgZfaA84i+0+zN0+3PsK4XiFFaCCA8niCgRlxCigRqQoxTVKFi+0g/cmluL6ZFoAY9iO3BvGJ+RZmdFKGFwe64nJXoTxDsREihAZCCCCAAhb7d7f9ns0soNFzSt1lyb8TnoQAn7cMiK27dLTVNWqmVbzDCUtJHVxyi1U78SE/ZgAgV3rcfkphMxLqCXE1oSkEEHIgg8iMq69CIb93tuqTRM9LEaAuM5jzKFGo9CeeXXm3Ls1CLxGXCQptqXwUIBBAYQKkaGpz9YnV5NkFmzNVNoMqs82qYa92zlT6uGMbnBS6ZhF5WUdWXtKyLXRgxMTOXgWAHE1zNAaLSctR07RDry7DpVYUuTeUwQCcC6rR118Y++IPePY9aMtVbIE0gZ1ayWAM/zZzJ7JxRz7K2jWrJEtKdUsDItTIUopqO9Fpy5VH3xWMHzCROSGIcKVBSCQUmqVAkEEZgg6g1ie3c2uWnLUS44JlsUGF4VVQdFjirp4sWkRG7U8hibYedRjbbcSpaaA4kA8QocjlXKHOm7V3LVzlHRLvH5iCEKrqfkl5Kpn4PjGs2vqQHRsbbBZk2ndTbZYxapdSHGj6gfzJEZbT2VWTPI3sooNYswthYU2T9UkgeSSmF9eDYpPsVVLrRMpHTgX+6o06aKOsRmQl5qRcriflnenyjZNPgVDPyzjNQXMGHuSO3bhWrZCVzDExVkUCltLKTRRCBjbOtSQKDFqD5cXZ1a6rOmxNKYDowFGHHhKQqlVDIgmgIoevKO1ad+pyYllSr5Q4FFJx4aL4SFZ04SDQchGO4VlS81NFiZVhSplWA4wk70KRhCa5KVhK+HOoByyjRZx8xA2G7cse10ht5CFLIybeAS4K+6oGv7ioh15tiTaqrkHyg/qn609FgVGXUHzjUvBsqmW6mXUmYR7pASunkThV8R5RzLJvraMkrdLKlBOrMwlVUjtWi0c+2WkZxjjwMkhd47qzskaTLCkJrQL8SFdKKFR6ax0LtbRbSkqBuYUtsfo3eNPkK8SRz4SPxhz2FtLkpgYH/+nUciHKFs/bpSn1gIw3o2Y2ZMNLebT7OoIUsKYw4FUBPg8PL5uGJ6/KaDBq3a24SrtETjSpdWmNPG36/PT8FecM2y7UZmEBxh1DqD85CgR600PYxUGwrCmJtam5ZsurSguFIIrhBANK6niGQzjxt+ak3iUl6WeTkfG2sZ1oRkaZaHpFZ6eL42DJcqPYr1drbhNtUTNtJmE81p4FgczkMKutKDz6Na7u0mzZscEwlpdKlt6iFDyJOFXoTC06JxLZNjaRZrT9mTaXUghDK3Uk/NWhJWkjmMxy5EiKkw49ru01EwhUjJKxNk0eeFaLofCjqioqVc+WWZTkN0RcY7lWEe0jvXTujN2g5glmyQPE4qoQj6yqa56Cp7Qx76bNZazrIddBL0xjbq6RQJBUAQhPzRmMzUn7o0c0nggTVYeabJE1ZDTFOJUq2UdnAgKR5VOXkowi4sTdv/ACcr+zNfyJh/RRUnKL7C+oeEmiMfk82+W5l2RWaJeG8QCdHUeIU6lFT/AMcWBiq9tumzbaTMIFEh1L4pzQv84B0zLifSLSocBAIzBFQeoOkKSj0tpm8XlZPuCCCKknilAAk6DMxVm7DhnbbVMKzG9cmDXOgGIt+dFFAix18Z0syE26kgKbl3FJJ94IVh/ipFe9jMtV2Zd91pKP31YvwbMa0R6rIr1KWPEGc+97Myq13vZA6XgEKTusWMANIJIw56dI6ljbXLUlVYJij4BzS8nCsDnxChr3UDGdFvtSN4XJl8LLaUhJwAEjEyhINCRlUiGHeDaBYL0vvHi3NDRLRZq5XMZBYBRz4qjzjC9/1GnHKyTX4UYrv7a7PeAEwHJZeVcQK0VPRSRWncga+cS6fs+z7SZqtLE0imSwQop8lpOJJz5ERWiek/bn1LkJAsNZ8KVLUkGtaqWs4Qc/CKCOWTNSbpoXZd0c0qUhVOxBFRlqMoX6K+rEXh9s/oa4ljLWx1LqXRdtGYel2FoSpttTgx1oQlSUUqATXjGfaMdvXKtCTPy8utIrk4niQehxpqB60MdHZje9FnTi5h5C3EuNKbVhIxAqUhdc8j4NMtYfdk39s+cSA1MJBVlgc4FE8xRWSvQmNZzlF8ZRVCXu9fe0JVKUiYU6gfMd40+hPEkDTIiJ3I7TJOYTup+XwAjM4Q4300piGXY88+sitrZ/ITFSWQ0s542aIqTzKaYT1rSsL68uyCeSkqlHEPpz4TwLpyGZKT8R5RXqrl6MNzJtBsGzkSRn7PUlQDiUqDbuJFFVGhqUEGmWWpy6K1lUw8FlptSggVXgQThHVWRoO8fFoWRMsL3TzLrSzlhWlScQFDlXUaGumkSnZvbZsyZMwUbwLbLakhVCAVJVUGhBIwaZa6iNUml3IMV2NploSdE7zftDLdvcWXZXjT8adoaNmbQLGtNCWZ1sMuHLC9mmv0HRQp8zhMfa3LCtb8420h5fUBp0mnJQycIA6q005RG7e2IkVVJzIPRt4U/jTr6gecZPpb32ZJ2Lf2RpI3ki/kcwhw1SRywrArTzB84hEy1aVnBbS96yhwFJGSm1g1Boc0VI6UV8I1pd627FPhdbaGoUMbCqmmoqgEnpRWYju2ztORaEiuWdZLT5KFApNULwqCjrQoOuXF5xddXugNDZVaktI2gX5hzdtLZU2FUUQFqUgitAaJ4TnoIe89Z8jaLI3iGZlojhUClVK5cK0mqT5EGK63dsMzr6ZUKCN4FcRFaYUlWlR0pG7N3Ktqy1b6X3hTl8pLKUoEDMY0DOmtcQIilkFKWc4YJkzvPsMbVVcg+WzyadqU+iwMQ9QqFReO5c/JE+0y6kprQODiQftJqBXWhoe0MK7m3J9FETzAdGhcbolY80HhUa9MMNa7t9JCeFGH0KURm0uiV9+A+L0qIr12Q8SyTsVHIhy3E2LrXhetKraeUuk8SumNQPAPojPuIju3WzGGLRShhpDSVS6VKShISMZU4CaDIGgEWYEF1rUU15kJGtZ8g0whLTLaW205JQkAAekQ7bcitjzB6KaP/wBVA/vE7iEbav8ARpr/AIv6zUK1PNiLPgq0IsRd3/KSv7Mz/TRFdxFjbGbwy0un3WGh8G0iPR/D18z9hPU8IgW2SS4Zd8csTR8vGn/3h0bMbR9osuUcrUhoNk55lv5M1rqeDWFntRlwuz1n9W4hY+JbP3OR2tg9tpTZpQrEcEwsDsCELy6Cqj8TGOsji1l6HmA3IIIIVNiI7WHwiyJwnm1h9VKCR95hRbG2xuJhXMuIHwSo/wDtDT21j/s01/x/1W4UGzq2GpSQmXnTkHgEp5uLwZJH9zyAJhjTSUbE2ZXJuGEa9u3nekLVnHGENKW60lklxKlYUqbbJwjEEk1SPECMtNY2brXHSAHpsYlq4g0dE1z4+qvo6DnXQfN0rKcmn1WjNAHGrE2mmRUMgae4mgCRzp2z+b7XxKSqXllUUMnHQcweaUHr1V6DrHB1ups1Fzo07/yfb0/nt3OvpKK6aldevZdzr3kvazKDdNhK3QKBAyS30xU0+qM/KIrd6zpe0C/MT8+G1tpUvcigcdCE4gEKUN2B80JFTloMid7ZJdBuemd7MqRuWjm2VpxPOahOGtSjmTz05mjK2lXHspmQmZkSiG3G2zgUgrSAtRCEcKThPEoaiNtNpqtL8sd5PlmGp1Vl732XkhT7Krqs2jMuy76lpAllOJUggFKwtpI1BBFFkUP3RIrc2YTcuPkQJlse5ksDugnP7NfKI/s2sm01KdmrNUAtnChYqiq0rqogBYwqHyfMjlDGktpzrKw1aMottVPEgFJPfdr1HcH0hyTln5fwFRdSt652RBDTziMJpul5pr0KFDh9KHWJpd/bsrJM7K1+mxl/Ao6+R9Ijt/LzO2o4lmXk0U1CsCVOlIpmpejac9NO+cRScu+5LPIQ6UFRRvKJNcOdADkKGKydcpKEsZ7eZZQl09SW3cZW1S9MtPNS5l3MWBa8SSlSVJqE6gjMHqKj4GORcK6SLQEwlTim1tBBQUgEVVvAcSdSOEaEc4iMFhXzm5J1Tkq4EhVApJSlSVhNaYgfM5ihzi/TiOIlSV3h2eT8rVRaLzYzxtAqoO6PGPgR3jTsK+c7K0DTxUhOW7c4k5cs80+QIia3c26Mqomdl1Nn9Y1xJ8yk8SR5YomDtk2Pa6S4jdOr5uNKwuDlxUoo66LBGkZ9cltNBjsR6wdrUurhmm1MnQqSCtB5aAYx8D5xo7V7GsxyznJ+UQzvUrRRxkgeJQBxJScNaHmK6RoXh2TzDVTKuB5OuBdEr9D4Ffwws7xyDzBKHELaUfEhVRiA0JHzgDz7xMYxbzFgbtgT76SHpYrS4gVKkCuEaGuRGHMa5ZwybvbZd2EonmsSSab5oZj6yCaHrVPwiCbJLxNSU2tb+PAtooqkVwmqTUitaUHKp7Q3pm61kWskqRgKjUlbBCVpV1UnSv1hzibOn6lsCOm7Zlj2y3vAlmY+miqXE9MVKLT5KiAXh2FKHFIzNaaIfyPotIp9w841LU2Q2jJub+zZneFOmFRadA6a4VfEV6RnsXa9OyaxL2rLLURqrDgdAzocJolzSnzfMxmlJb1vJPuLC9ktONP7qfx75CEjjWFkI1TxAkEUPWLhiKo7VLbYnLQXMS6iptaG6Egg1CACCDzBFItckxTU8IInsQjbV/o01/xf1mom8QjbV/o01/xf1mowq8aJZVoRZOUHybf+2j+URWwRZVjwp+on8BHpPh/iYlqfI41+W8VnTQ/8YP7q0K/tC5uVehyVYU2k0BcKtE6lKRz+rDMvcf8AoZqv6hX9gPvhDSzC1CqdKxTXr+ovYtpvCy7FYKwjL23lt6VnhI+1tpDmbD62mgHE50qcBSHKjCQBqR1Ea0xZ9qzIpN2q4QdUMgpB86BAI7UjkX6umj7yWB+nTW3eBZJttfvZJNyMxKKeSp91vCltPEQciCqmSB5+kJe5tz1PlLz4KWRmEnV3y6I789B1EiTZFlSRq6pKljP5VWNX7iRTlzEaNr7Q6/Jyjaio8IWsDXQYUCtT0r8IRs1l2oXTpoPf6nt+H8z6DlemqofVfJbfSt/xOlfm8glm9wyQHVppw/oUUoCKaKI8I5a9Kw/Z/c920pkNJqlpPE86B4E9Byxq0A8zoDGtZd256f37jLS3lNKTvsxjBXipkSCo1QdM46d377WnZR3CRgSDiUw80BmeZyCwe9Yb0ulWnr6Y8+b9RXU6mV8+p8eS7DstjZFZT6QEsqYUAAFMqocqDMKBSdMzSpziB3z2YTkrKOqatBTsq2nGphwrFEpzFACUkjX5sdqwNusuuiZyXW0dCtshaeWZBooDXIYvWO7fW+ElM2ROKl5ht0lnDhBooYyECqDRQzPSJi7YvD4MNhY7KdobFntuS7zC1b53FvEFNRklIBSaVAoTWvPSO7bVru2u6UIJakmjXus9TyxU0GiQanWE5JsrW4hKE4lKUAkdSTkIaF53RKyzcm0c1CqyOaeZ+0oH0TSI1EsSUYeKX5Lzf/DamCac58L835Iw25epiUQGJJCVKJ8dCUg9eris9dPPSOQ1dyeaUJyfk5hbLnEpWIJUefGQFFoU94DoCI37iWnISsyJieQ4rB+aKUhSW1HVa01xGg0pWla00IfVj3ik51J9mmG3cqlIVxDzSeIacxEQqjp3mKy3y/NkW3ytwnwuF5IQ97LZkXZRtqTldwoLK3KgEqogpT8pUlQ4la9BlEy2PXak5yyaTMu27R9wBSk8SckaKHENORjjbY7OYamGd00ltTjalOYRTEcVEkjQHJWY156COLdC6VsBj2yzpjCCpQDYdKSvDVNSlQ3axWozOohiW8NngxJjb2xKVKiZV9bfPA5xp8gRRQGmtYWN6rmztmKS6shKSqjbrbgrioTlmFg050hh2ZtOnpdW6tOVqtNKkDAsimpT4FVNdMI1iHXrfmrXmi422rdpJSgEgJaRyBOmMjiNKmp5ikVUnBZsax3LKLk8RW5vXV2sWgg4HlJmUJ/WCi6aZLGv2gqJbeO/MjPWfMsrBbd3KlIQ4mvGnMYFgUrUZaE1iHbPbkhyeelpqhCGSolpwZKxJCc+RzPCRzGUdXaFcBuRlVzKJhSkghIQtKakqyFFCgPM6aCJTrk0157kNNbMjGzS6P8AiC3wHi0ppAUk4apNVYSFCoOnMffpHSt+5VpSdXENrVhzS7LlRI78PGnLXKkRK69qPy7pWw8tpVM8J8XTENFDsaiGlYu2JTOETrO8Gm8ZoFeqCQk+hT5dLy6k8og4F3ds8/L0RMpTNIGRxcLgpl4hkftAnvDMs2/1jWmjcvltJV+imkpGfLCo8BPShrH2ZOwrbGJIacc1JSS28nLmBRRHnUZdog149hbqaqkZgOD9W9wq9FgYVHzCYxf2cnvsydyE7VbGYlLRdZl04GglCkpqTTEkKNCc6VMWqYNUp+qPwimFpy7rbq2nqhxpRaUCa4SglJTUEigIIyyi5sn+bR9QfgIrqV8qCJmiD7av9Gmv+L+s1E4iA7cV0sd8dVtjz+USf7QvV40S+CsIiy6BkPIfhFaBFmSKZdMo9J8PXzSEtT5Efv8Au4bOmj1QlPxcQPwrES2Z3YbmpVbizQh4p8Ncgls/+0draxNYJDDzdeSn7KQpZ+9KfjEv2C2YkWUlakpO9ecWMuQIbz9Wz90Za55tL6dfISq/V1G7RlVMLOFY4mnObbg0PkdCOhOhoYTZ2a3gmSUvupQnTje4SNPCgHUZ5gV5xYeCEXCMmm1wMqTWyYmLD2CNJIVNzanPoNJCBz1USSeWgHOIAxLizbf3WaUNzJQMzk26KIqTnkhxJr2rFpor5+UPYpbm2ZxAoHkYFEfrG9D5lBT+5F08PJRrKwd7YYnDNWuk6h9GXkuYBhqz0g08nA80h1HuuJSofAinIfCKiTc3NB0zyd4yX1rcS4grSCSo4sKx0VURM7v7Z7RYol/BNI+mMKx5LSP5gdYWuplKXVFlovbAz7b2OWY/UtoXLq6tK4eXzVVHLlTWFPf3Ze5ZrXtBmmnWyoIFQULKjpRNSDoonPQQzpHbZZq2lLWHm3EioaKKlZ6JUnhz+lh0MLa05+ct6a3iwWpVs0SkZpbHQe+6RSp8tBQRmrJVJyteIovGDnLpiss09m1lDEucd4W2gQknTFTiV5JTX1I6RoT9re1Ore0qaJB+agZJHw++sdG+lutNtCz5TJCOFwp0yzw15kqzUrrl1jNsw2ezE/ieUosy4qkLIqXFjkgcwDqr0GdaZ6ZOUpamzbOyXaP78jGokoxVMXnG7fd/sT651wZV+z21TTJ3juJYUFKSoIJIRoaHhAVQjnmI59pbDRXHJTqklOaUupzCgSRRxFCOXze9Y0pi7tsWWorl1qW0DUlriSfrNGpFeoBp72hjs3f2uCoTNslJ03jWY74kE1HoT5dGX18xeRTYWt9Ze0JN9tm0HN8oN/Jqx4/k8SgKKPFTFiyVEjudtWTKMJl1S4UhGKhCiDVRK8xQg8ROhEe7bpxmcclX5ZxDg3SkkpOYooEAg5pPGcjSIFbLocSwhqXDZaaCFqCRV1ypJUaa6gDnlGiXVFdSAk13mzaEy466pSgDjdVmMSleFI6DL0CaDlTv3yt8SbSWWAA6oUQlNKNI0xU61yA61PKCxZYWdI4nB8oeJSeanFeFHoAK9KKMROylsrnEvz5UtKl4nAkA5ckgEjg0B50GQjkRret1DnL7uPC7v+f8OpKa0tChHxy59Ea9mTb8quqHXGnjmohSkqNc8+age+sbN8b6TU1Loln1IWEuBwKCQFEhKkCpHCRRZ5Q+rOvFZ87RCHmXCo/m3AAqvLhWBX0rEL233bk2ZNpxmWabdcmUoK0JCSUlDilaZHwjWsdRWJySaOXg4OyOcs8SjsvPlkY3d4gPDhoUhNQsiiDUdQecSu2Nj0lNIDkq+pknNNCHG86HrXMdFcxlCcQw64d1LtqccKSUoQCThSKkgDM0AjRkLTnJJw7tx6XWNUgqSfVPPMaHpFnB5ymBLLa2TWpKHeNI36UmoWwSVCmYOHJeLIHhrGawNq1pyStzMVfSjIofCg4OY4/ED9YKy9I2LD222g1QTCW5lPUjAv8AeQMPxSYmKdp1i2gndzzBbNKDfNhYBNfCtFVJ0GdBy6RV9XElkBH3hnxMTT8wE4Q8846E1rhC1qXSvOldYuNJ/m0fUH4CKVKi6kkfk0fUT+AjPVcImJnhdbej/wBpX3eb/EmGLCv/AChZgps1tPvzKQfRK1f2hej7xEvgrmIs294j5xWQRZx8cavrH8Y9J8P5l/r9RLU+Qqdsc9VxhgfMQXFeazhH3I/iiwFybMMtISrBHEhlAV9cgKX6YiYrtY8v/itupFMTa3sR6bloZV6ApQB5qi0lIRun1zcjeuPTFI9gggjMuEQ7axd322zXm0CrrfyzXUrRWoHdSSpPqImMeEQAVt2R2qFJekXKKSRvUJVQgilHQQciKYVU7LjnX5NkklEq3imCQKy5o0Ce1ClZ7N0HflHztbur7BaCikHcTBLrdMsiflEA8sJOXZSdY1/8JmJItz0id+w4k4F4cRRi4SlxI8KkqyxDIkd6RrK2bq6YxTaM1CKsy3jJ92Pc1DaBMWgsMt8myaKV2VzB+iKq8ox3ivoVo3EmncsjhqKBShzAA8CT0GZ5nMiM0nc+0Z5YcmSppJ+e9UGnRDeSh2ySnvEyOzmR3Iao5jH6bFxk9x4MP0aetc4Vp+GW2v7S75muFxFey8/djNmuhWuirZeb8379vZC+2e2ZZ78yE2hM7hAoQk8IcPQuaNjufiItVJy7aEJQ2lKW0pAQlIASE8qUypFRrzWEmWmNw2+l81ocAVVKq0wqGYx9kk+hyiZ3Ts+2EMlkTjkqwv5lQV0+gNWq9ik9ox1koVrNksBRVO14gsjzvDeCSlE4pmYbaNKgFXEadEDiVqNBzEJ6918LJm1ENSanXSab0KDKjrnklSnPJQ58o4FoJsuVUSvHOPlVVYl14ueJQonXlxHPOOb/APHzyDSXYl2U8glGdO5qAfgIwqsm1mqDfq30r9X+RrKmMHic1/rf9vzMsvYcyvwsOeZTQfFVBEnu7drcn2iZKRgGIJqCEUzxKOlRyHWIpNXqtZKUurK2215IUWEBKiNcKlI4vQxvWRZNs2olKkJLjWKm8WpCGwRQE0qK0ryBOsaWQ1Ni6ZOMV54y2TCdEHlJt+uEgt201zj4CEkprhaRzJPP6yj91OkNW6+zOXTLBE40lx5ZxLVUgt9EpUCDQczXM1iDW9sctJtGJh5uYyGJCfk1V54cRooDWpIJppEZk70WxZaw0px5oJyDT6SUkDLhCx4ctUkeecbxglBRqeyF5TcpOUuWMi8Ww9tzilZtbdPmOpCk8tFJoU89Qr0he3yula8kyPanFOS7ahhKXitCFHhFEqIKcqjSJvd7bsMkzstTq4wcv3FGvTQnnlyj52x3xkp2y2/ZZhKz7UjEjiStIwOnNKgDStBUVHeIi7VLEuCuxD9iThVbLBJqcDv9NUWStCzGH04H2W3U9HEJUO2SgYrdsKH/AHdrs24f4CP7w7toK3HBKyLaij2x/duqTkQwhKnXQk1FFEJAr0rFbk3NJErg4VrbN7CmCoIKGVjI7l9IodM0EkCnkIiFo7DVHEZKeadFckuClB0KkFVTTsI5O3C6UvIvsLlmw22+hQKATQLbwgkVJIqFp9QY7H5N85R6bZz4m0ODoMKik+p3g+EW+ZQ6k8kCktSSWw84w5TG0tTaqGoxIJSqh5ioMXKs01ZbP/jT/KIqPfv/AFKe/bHv6i4trZB+QZ/2kfyiK6rwomJuQn/yj5mktKN+86tf7qQP/uGG/CE/KOnQZmVZzqhlTh6casI9fkjGOnWZkvgUcsKrSPpD8Yeu0i2PZpV4g0cdKmm+vFXGR5IJz5EphJWK1imGU+86gfFQES+9k4u1bTRLS3EnHuWjyNTVbn1TStfdSI7FVvRXLHL2Fpw6pr0J5+TrdzCh20FpzX8i19UEFwjzUEp+yYdcc+wLKblZdqWaFENICR36k9yak9yY6ELmwQQQQAEEEEAET2lXSTaMmtrLeo42FHk4BofoqGR9DyhGbNLwqlnlSL9UJWshOLLdPeEg9AqgSehA7xZ8wk9utwsQVacunMAe0oA1AyDgHUDJXYV5Em8JuEupFZRUlhkiMfLiapIqU1BFU5FNRSoPIitQeoiG7O73CZQJZ5X/AFCE0SSfzyAPvcA16jPkYmkd2qyNsMo58ouLwxUzN3pmynjNNtommgDxkHE2DqVAeBXLGKinStI59t3xmJshlhCm0qFMCKqW4dSKgVp2Az59A5wY1pKQaZxblpDeM1XgSBiPenLtp2jmW/Bqp3KzG/r/ADA5X8QthW687CQXce0Qgr9lXQCtKpxU+oDj+6Na7Vr+xzCXlS7b5RX5N4EgHrTkoUyJrTpFgI5Vu3dlZsHftAqpQOJycH2udOiqjtGtnw/b5WZx1PdEG2mbQGLUlZdKG1tOtOErbVQihSBVKhqARTMA9oceyhtpFlSqW1pXRvEvCoKwrWStQPRQKiCORBEJG3tmT7dVSqt+n3DRKwPKuFfpn2iJSE/NSbxU0tyXeTkaVSryUDqOxjl3aZpdD2GYTUt0XJjWtCz2n0Ft5pDqDqlaQofAiEldbbm6nC3PshwaF1oAKHdSDwq9MPkYb13L0yc8nFKvoc6p0Wn6yDRQ550oeUc+VU4bmmSE3k2KyL9VSylSqzU0FVoJOfhUaj0IA6Qlr83Nfsx1LTy0LxgqQpBOaQaZggFJ7Z+Zi29Yr/8AlGrHtksK5iXNfVaqfhG9FspS6WQ0cvYEmtqjLRhz08I/vDlvoQ3O2U+rJKZlbJNRkp5paEfxCFD+T0P+5r/ZV/ztw5docxL+zezPMrmFTKt20w2QFuLHGCFHJGGmIqOlOekTZ96gXAtPyk5pJXJNA8aUurUOiVltKT6ltfwjn/k5j/rpj9mP9RuPt2dsLfLTabNoKmUEJcVMrxqqABhq2pIKQBkaZg15w0NnarJUh1yykJSkkJdolwGoBKQcedKKOmWsTN9NfSHmVvv3/qU9+2Pf1FxbSxP8ux/so/lEVNv8KWnPftb39RRi2Nhf5Zj/AGUfyiI1PhQRN0xVLaxbQmrUmFpNUNq3KPJvhJ9VYj6xYnaJeISMg8/iAXTdtV5uqqE060zV5JMVIVBpYbOQSACLA7A7mbpr/EH0/KOpowD81rmrzXy+iPpQj7tMJcm5ZtYxIW+2lQ6pK0gj1Bi56EAAAAAAUAHIQ0VPqCCCAAggggAIIIIACPlSa6x9QQAV12sbO1yLpn5IES5ViIRUGWXXUU0brofm6dI6dx75pnAGXaImQNMgHgNSnorqn1HMB6PNBQKVAFJBBBFQQciCOYIhBbTNlC5dRnLNSotjjW0knGyRnib5lHbVNOY02pulU8ozsrU1uTaCF5dDaIlVGZ1QSrIJf5K/3Oh+np16wwwefIioI0I5EHQjvHaqvjYsoRnBxeGEEEEbFAjRtex5eZThmGkudCclJ8ljiHlp2jegisoqSw0Sm1wK239lyxVUm5jH6twgK+yrwq9cPrEGebflXaEOMOoNR4kqT3B19RFi417QkGn0bt9tDqeQWK0+qdUnuKQhboE94DENQ14hfXU20TrFETSRNN18RolxI0yUBRXXiFT16cTaveZi0JtExL4sG4QghYoUqClkg5kfOGYqI7lvbLwark3af+J0/wArn9lD7ULy1LIfl14H2lNq5Yhke6ToodxWOZPTuqWWsDUbFLhjB/J6/wBTc/ZV/wA7UNt9WO32kKrRmzluI6Ba3kIUR3KcoQGzi9osyb36mi6lSC2oBWEhJUlRIyIJGHQ0r1ENh6/0i5OStosOKIDapWZZIo6hC1JWhYRq4A4BXBiyI6UhWyDcsrsXRCfygmEptNJSKFyWQpXdQU4j+VCR6RIPybXTWdRXho0oDv8AKAn4ARD9p83MWhPrebln90lIabq04CUJqa0w5VUpRoc6GJ/+T1YrzTc086hSAtSG0hSSCcAUonPOnGBE2LFWH2Bcik2hppak9+1On4rJi1th/wCWY/2UfyiKtbUUUtadH/mJ+ND/AHicXo2wj2RErIoWlRaS2t5dAU0SEqDYzzOYxHTkK5gtg5xSQJ4OXtwvcJua9laVVmVJBI0W9os9wnwj7XWFlHpgAjaMVFYRB17mprPyY/8AmWv50xcuK4bJdnE26+zPOjcsNrS4jGk4naEEYU5UQffPpWLHCJA9ggggAIIIIACCCCAAggggAIKQQQALHaHsjYnCp+VwsTBzP6t0/SA8CvpJ71B1hRy9p2lY7vs8w2cFa7pzNKhXMtrGnmnLqDFqo0bWseXmWy1MModQfmrAND1HNJ7jOLRk4vKIaTWGKK798pSaolK924f0blASfoq8K/uPaJERTIxGL2bC6lTlnvU57l2v8Ln4BQ9YgrloWxZR3b6HEoGSUvJK2z2QrQZD5hGkP1a9raaFp6b+0cEEL6zNqbKsphhbZ95tQWD9lVCPiYk0le6Qd8M22OzhKD/GAIdhqapcMwdU1yjtwR8suJWKoUlYOhSoKHxBMZS0r3T8DGykmZnxGKal0OILbiErQdUqAI+B0PcZxsBpXun4GPlaSnxCnnl+MRLpawyUL+3dmDK6qlF7pX6tZKkeis1J9cXpC7tqwpqUUA80pGfCrVKvqqGRP3w8Zq8Mm3kuaZB0oHEqNfJNTWOVad9JWjjLbZmCHENrStIS2orKk0OIKJSD1THN1FVH0ywxqqdnbJCLsbVLSk6JLvtDQ/RvVVl2X4x2zI7Q3br7YLPmsKHlGVdOVHPAT2cGQH1sMJZVhonJp0S6N0gKCQlptxXFxFRoVnCkUOeQ0AHKPqeuBNS4T7UlTO8OFs4CpJrSmNQNG6kgAHOvKOVOqMuRpM+NrCgbWmykggrSQQaggoQcj6xEo7cnYaVICnHiglK14QjFwNmis8Q4qg0HbWJJdTZdMzjhViwSqaHflJ+UBSFDdorxHMA50GeZpSLpYWAIbY9lPzLqWZdpTjitEp6cySckgdTQQ/dnWyOXlsL82Uvvg4koz3bZHYgbxXc5dBlWJpde7MrINbqWYw1SMajhK15nxrrxanLQZ0jsNgBVcycWEDzGIn4ViQNukexgEyKE5igJ9BkY+mnwqtK5a15HmPMc4AMsEeYh1j0GAAggggAIIIIACCCCAAggggAIIIIACPh5pKgUqAUk5EEAgjuDrHkEAEMtvZTZUzUmX3Sz85klHrhzRX0iFWpsAQc5edUNaJdbCvLiSRTuaekEEAEUtHYzPMqAD8ucq1xOj/0iIzsnNSxKd+RT3HHPLoIIInIGGXemnTh9oWa5cTjnP4xJ7O2WT0wEKDzFF6Ylu1H8EEEDbYEts3YA5Ue0TqQK5htsmo5cSiKGvYxP7O2XSSMBeU7MKQoLBcUkDGBQEhtKcVPpYoIIgCVyNltMo3bKEtp+glIqepyoTGdTFRQkkc60z7HLSCCACLPbN7OU8h7dEYEKRuwQG1hRqoqTTU56UBqaiJOJQUoCQK1oKAZUAGmmQygggA+3WQrUmnMdfPtBuBWtT4sXrTD+EEEAAhgDmchT45x5uMiConny7U5dqwQQAY1SQPM6U5dCDy7xnQ3TLuT8ST/ePII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42594"/>
            <a:ext cx="1005840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Imagine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47700" y="2014194"/>
            <a:ext cx="7083136" cy="419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we decided on making cave homes, we thought…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5100" dirty="0" smtClean="0"/>
          </a:p>
          <a:p>
            <a:endParaRPr lang="en-US" sz="5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7479" y="2489311"/>
            <a:ext cx="7915360" cy="457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1. Why should we start using sustainable energy?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2. Why is a cave home a good choice for the environment?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2" y="3100062"/>
            <a:ext cx="1935971" cy="1197232"/>
          </a:xfrm>
          <a:prstGeom prst="rect">
            <a:avLst/>
          </a:prstGeom>
        </p:spPr>
      </p:pic>
      <p:pic>
        <p:nvPicPr>
          <p:cNvPr id="8" name="Picture 4" descr="http://etc.usf.edu/clipart/19800/19801/water_wheel_19801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81" y="3099945"/>
            <a:ext cx="1651819" cy="1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ipartlord.com/wp-content/uploads/2014/04/solar-panel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27" y="3013528"/>
            <a:ext cx="2159509" cy="15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encrypted-tbn3.gstatic.com/images?q=tbn:ANd9GcRgYGRZTsXgRwsCQrQoQ0G3iXwMp3acnXLTF6_xonM-656ipa0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81" y="5071756"/>
            <a:ext cx="2191018" cy="14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710" y="5071756"/>
            <a:ext cx="1296461" cy="1449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42" y="627718"/>
            <a:ext cx="3607602" cy="49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775038"/>
            <a:ext cx="10626436" cy="352831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we decided on making a clay home, we decided to use</a:t>
            </a:r>
            <a:r>
              <a:rPr lang="en-US" sz="3200" dirty="0" smtClean="0"/>
              <a:t>…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For our energy source, we made a…</a:t>
            </a: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0788"/>
            <a:ext cx="10058400" cy="1371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7030A0"/>
                </a:solidFill>
              </a:rPr>
              <a:t>Plan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etc.usf.edu/clipart/52500/52567/52567_clay_bowl_m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5" y="2796463"/>
            <a:ext cx="1308771" cy="16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clipartpanda.com/boulder-clipart-cutcaster-photo-100799574-Bou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63" y="2889909"/>
            <a:ext cx="2749980" cy="14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ker.com/cliparts/K/c/A/k/B/Y/pouring-wat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59" y="2492879"/>
            <a:ext cx="1705108" cy="2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teachengineering.org/collection/cub_/lessons/cub_images/cub_earth_lesson04_activity2_figur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07" y="3631824"/>
            <a:ext cx="2056683" cy="2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Create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706100" cy="39319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created our cave home by…</a:t>
            </a:r>
          </a:p>
          <a:p>
            <a:endParaRPr lang="en-US" sz="4400" dirty="0"/>
          </a:p>
          <a:p>
            <a:r>
              <a:rPr lang="en-US" sz="4400" dirty="0" smtClean="0"/>
              <a:t>We created our energy source by…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wind turbine</a:t>
            </a:r>
          </a:p>
        </p:txBody>
      </p:sp>
    </p:spTree>
    <p:extLst>
      <p:ext uri="{BB962C8B-B14F-4D97-AF65-F5344CB8AC3E}">
        <p14:creationId xmlns:p14="http://schemas.microsoft.com/office/powerpoint/2010/main" val="35115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651" y="666493"/>
            <a:ext cx="2962323" cy="2221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1442" y="875494"/>
            <a:ext cx="4451927" cy="3338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2573" y="2637068"/>
            <a:ext cx="4474729" cy="315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9" y="2984560"/>
            <a:ext cx="4763655" cy="3572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5587" y="508205"/>
            <a:ext cx="2688358" cy="22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495110"/>
            <a:ext cx="10058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Improve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0" y="1866710"/>
            <a:ext cx="11862620" cy="44304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improve our </a:t>
            </a:r>
            <a:r>
              <a:rPr lang="en-US" sz="3600" b="1" dirty="0" smtClean="0"/>
              <a:t>sustainable energy source </a:t>
            </a:r>
            <a:r>
              <a:rPr lang="en-US" sz="3600" dirty="0" smtClean="0"/>
              <a:t>we…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To improve our </a:t>
            </a:r>
            <a:r>
              <a:rPr lang="en-US" sz="3600" b="1" dirty="0" smtClean="0"/>
              <a:t>cave home </a:t>
            </a:r>
            <a:r>
              <a:rPr lang="en-US" sz="3600" dirty="0" smtClean="0"/>
              <a:t>we</a:t>
            </a:r>
            <a:r>
              <a:rPr lang="en-US" sz="3600" dirty="0"/>
              <a:t>…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82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6115665" cy="1127212"/>
          </a:xfrm>
        </p:spPr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rgbClr val="7030A0"/>
                </a:solidFill>
              </a:rPr>
              <a:t>Integration</a:t>
            </a:r>
            <a:r>
              <a:rPr lang="en-US" dirty="0" smtClean="0">
                <a:solidFill>
                  <a:srgbClr val="7030A0"/>
                </a:solidFill>
              </a:rPr>
              <a:t>	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1578077"/>
            <a:ext cx="11277600" cy="445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Social </a:t>
            </a:r>
            <a:r>
              <a:rPr lang="en-US" sz="4800" dirty="0" smtClean="0"/>
              <a:t>Studies: </a:t>
            </a: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              Math: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ELA: </a:t>
            </a:r>
            <a:endParaRPr lang="en-US" sz="4800" dirty="0" smtClean="0"/>
          </a:p>
        </p:txBody>
      </p:sp>
      <p:pic>
        <p:nvPicPr>
          <p:cNvPr id="23556" name="Picture 4" descr="http://www.bbc.co.uk/staticarchive/18e0518ed5183cd531f908f11031e176c4461b9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88" y="1379640"/>
            <a:ext cx="3006972" cy="14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581" y="3074372"/>
            <a:ext cx="1589446" cy="1689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60" y="3074372"/>
            <a:ext cx="1759800" cy="127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070" y="4763729"/>
            <a:ext cx="1919664" cy="16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51" y="642593"/>
            <a:ext cx="5186516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Problem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s://encrypted-tbn1.gstatic.com/images?q=tbn:ANd9GcTwinc8ozAJ-yAV22hhcjqJSV86j6w-QvIGQGC6XLE99V-BgH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79">
            <a:off x="6603892" y="331603"/>
            <a:ext cx="875310" cy="15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clipart.com/images/gallery/Clipart/Industry/nucleur-power-plan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43" y="2299749"/>
            <a:ext cx="3133315" cy="24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S/l/M/4/Y/y/car-only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67" y="4245476"/>
            <a:ext cx="3690545" cy="19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s.clipartpanda.com/house-clipart-house_red_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" y="2890217"/>
            <a:ext cx="3125827" cy="31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9140">
            <a:off x="7862154" y="840245"/>
            <a:ext cx="3123405" cy="34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Group - Deer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Darian, Jalen, </a:t>
            </a:r>
            <a:r>
              <a:rPr lang="en-US" sz="2400" dirty="0" err="1" smtClean="0"/>
              <a:t>Quomia</a:t>
            </a:r>
            <a:r>
              <a:rPr lang="en-US" sz="2400" dirty="0" smtClean="0"/>
              <a:t>, </a:t>
            </a:r>
            <a:r>
              <a:rPr lang="en-US" sz="2400" dirty="0" err="1" smtClean="0"/>
              <a:t>DeAri</a:t>
            </a:r>
            <a:endParaRPr lang="en-US" sz="2400" dirty="0"/>
          </a:p>
        </p:txBody>
      </p:sp>
      <p:pic>
        <p:nvPicPr>
          <p:cNvPr id="4098" name="Picture 2" descr="http://images.clipartpanda.com/baby-deer-clipart-de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03" y="742951"/>
            <a:ext cx="3572771" cy="49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51" y="642593"/>
            <a:ext cx="5186516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Problem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s://encrypted-tbn1.gstatic.com/images?q=tbn:ANd9GcTwinc8ozAJ-yAV22hhcjqJSV86j6w-QvIGQGC6XLE99V-BgH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79">
            <a:off x="6603892" y="331603"/>
            <a:ext cx="875310" cy="15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clipart.com/images/gallery/Clipart/Industry/nucleur-power-plan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43" y="2299749"/>
            <a:ext cx="3133315" cy="24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S/l/M/4/Y/y/car-only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67" y="4245476"/>
            <a:ext cx="3690545" cy="19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s.clipartpanda.com/house-clipart-house_red_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" y="2890217"/>
            <a:ext cx="3125827" cy="31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9140">
            <a:off x="7862154" y="840245"/>
            <a:ext cx="3123405" cy="34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4193"/>
            <a:ext cx="11125200" cy="4578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1. Why </a:t>
            </a:r>
            <a:r>
              <a:rPr lang="en-US" sz="4000" dirty="0" smtClean="0">
                <a:solidFill>
                  <a:srgbClr val="00B050"/>
                </a:solidFill>
              </a:rPr>
              <a:t>should we start using sustainable energy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2. Why </a:t>
            </a:r>
            <a:r>
              <a:rPr lang="en-US" sz="4000" dirty="0" smtClean="0">
                <a:solidFill>
                  <a:srgbClr val="00B050"/>
                </a:solidFill>
              </a:rPr>
              <a:t>is a cave home a good choice for the environment?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2594"/>
            <a:ext cx="454624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Ask ?? 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6" name="AutoShape 8" descr="data:image/jpeg;base64,/9j/4AAQSkZJRgABAQAAAQABAAD/2wCEAAkGBxQSEhQUExMVFhUWFxgaFBUXGBQVHhcaHBUdHBgXHBcbHCggGBwlHBgVITEhJSkrLi4uFx80ODMsNygtLiwBCgoKDg0OGxAQGzcmHSQ3Nyw0NS8xNzQ0LCw0Lyw3LDQsLC4yLCwsLCwtNCwsLCwsLCw0LCwsNCw0LCwsLCwsK//AABEIALAAyAMBIgACEQEDEQH/xAAcAAEAAwEAAwEAAAAAAAAAAAAABQYHBAIDCAH/xABMEAABAwICBQgECQgIBwAAAAABAAIDBBEFEgYHITFREyIyQWFxgZFCobGyFCMkNFJygsHRCDVTYnOSouEVF2ODk7PC0iUzQ1R0o7T/xAAZAQEAAwEBAAAAAAAAAAAAAAAAAwQFAgH/xAAyEQEAAQMABgYJBQAAAAAAAAAAAQIDBBESM1FxgRMUIzFBwQUhIjJCUrHh8BVhkdHx/9oADAMBAAIRAxEAPwDcUREBERAREQEREBERARRmJaRUtPflqmGMjeHSMB8r3VerdamFx3+Vtdb6Ac/ysEF0RZJjWvikY35PDLM7qzWiaO87T6lWZ/6bx0c/5LSnq50TXA9nTl9iDT9JNZuHUd2vnEjx/wBOL4w34EjYPEqBwbXhQTSBkjJYATYPeGlviWk5VyaM6qKKmAdMDUy9ZeLMHdGPvJXdpNq4oqthDYmwSejLE0C31mbA4INLikDgHNILSAQQbgg7iD1heSw3VtpFUYVXf0VXOvE4gU73HY0noZSfQfut1FbkgIiICIiAiIgIiICIiAiIgIiIC/CV+rFNb+lc9VUNwihuXOIE5bvcTtEd/RaBtcfwNwldPNcsFN8XRZKiW9nON+Tb3EdM34GyrsGjOLYvlmr6t1PE4AsiZcGx/sgQG/aJO1WzQrV/TUDGktbLUbC6ZwvY8GA7Gjt3lW2S5BsbHjvt2260GfUWpzD2dMzynte1o8mt+9TFPoNhdK3MaeIAenM4u9bzv7lMOwt7unVVB4hnJRD+Fmb1r3U2FxMdmDAX/TeTI795xJCCPw+maXA09NFFF1yuiDHPF90bCAQ0/Td4A71O3REBERBSNamiBr6YPjB+EQBzowPTbvdH37LjtvxXVqc1givi+Dzn5VC0XJ/6rBszj9YbL99+62rEtZ2GSYXXxYjRjIHuzGwOVso6TXdjxtt9ZB9FIozRrGmVtLFUR9GRoNrg5T6TT2g3Ck0BERAREQEREBERAREQERU/WHp9BhcRuQ+ocPiob7T+s63RZ7bbEHHrZ05bhtNljINTMCIm/QG4yHhbq4nuKq2p3RE00RrJweXnHNDt7IztJN9uZ52nsA4qB0I0QnxOoOI4lmLC7NGx2zlSDs5voxDh1+a2YlAREQEREBERAREQFx4vhkdTDJBMLxyNLXcRwcOBB2grsRBheiekE2j2IPpKgl1M5wz7Dax6M7B3bx2HrC+joJQ9rXNN2uALSOsEXB8lmmszQ4YjTfFtHwmLbCdxcOuInt6u1VjVjrYjpomUVe1zBHzGTWJygGwa9u8WNxfs27kG6ovGN4cAQQQRcEbQQdxB615ICIiAiIgIiICIoDTfSePDqSSofYkC0bD6bz0W/eewFBWdbGsYYawQw2dVPFwN4ib9Nw4nqHYqjq+1eyPk+H4neSV/Pjik5xudofKD18GdWzuXNq00Zkrp3YrX8/M/NC11rPcD08vUxu5o6yOxa7IdhQMwTOOKiZJXXXhyhQTOccUzjioblCnKFBM5xxTOOKhuUKcoUEznHFM44qG5QpyhQTOccUzjioblTxTlDxQTQK/VGUsriV3QTteCWuDrGxsb2I3g8Cg9oKxvHdGDMJaGWNrJ4y+ShnAyidjnFzmE9ZFwDwNitkUZpLA11LMXbMjHva4b2Oa0kOaeo3Higz7UTpm9shw2pcdnzfNsLSOlFt8wOqx8NxXzNpzKaWtw+vaLF7I5HZbDM5hGcd5BHmvpaGUPa1zTdrgC08QRcHyQeaIiAiIgIiIPwlfPeMVB0gxoRNcXUVPfcSAWNPPcO17rAHhZaHrp0uFDRGJjrT1IcxlvRbsEj+zYQB2lROqHRf4HR8q8WmqMr3X9FgvkZ2byT3jggvEUYa0Na0NaBZrRsAA3ADgsy0o1i1kNZPTU9GyURENzWkebloNzlNhv3di1BZjhO2qxIneasg9wYLe1Q37vRUTUlsW+kr1UMNMMcebijiA4clb3n3Q4zj7vQhZfsgFvWVaKZ3Tbnc8tdtLha1+cGggAOAB37e1e26z6s+5uhoU4NG+VPNdj/wBKPzgXsZV49b/mwdx5L8FZ6qmbI0tcLg8DYjtB4qLfo7E0E5pjbqDrk9wA2lIzq57/AKfcnCoju+qDdU4+T0wPtQAJy2Pfpm/4kC734fGBcNqwBvLmx7P3xsXTRxwCNx5MyEdUjYcxv1AjYR29S7nLr/I+7jqlH5/iGNRj3VKD3PgXiK/H2nYS7xp3BWKlqYonlrxDG7KCDHtDgSbi4G8Eetdf9LwfpW+TvwXM5l2PB11O1vVgaR4/+hb4xwj710w4/jwFzBA7scIgf4XhWiGVrwHNNwdxH8152XP6hc3Q9jBt75Vw6wsRp2l1ThrMg6bmFwsOs7C4K8188ZijxGHZZjXvP6SndbO17RvLRdzTvBaeokKq4yPktTncHjk5OoNsMuwbPaprQ0kYbSRuAIMADgesG9x5FXsa/N2JmfBTybMWpjR4rkorSwn4DV238hL7hXThbcsbGXLsrQ25tcgCwv22sutzQRYi4O8Hr7FZVmU6dULKvA45oyH8hkeHNIOzKGSDw2X+qtA1Q4yKrC6c3BdEOSeOBZsF+9uU+K7n4fEYnQmNoic0tcxoDRZ2/YNyyLVdiLsIxebD5nHk5X5ATuzDbE/szNNj3jgg+g0REBERAXhNKGNc5xAa0EuJ3AAXJ8l5rJdfmk74YYqKAnlKm/KW38newb2ZnHyaeKCn0F9IMafM8E0kFiGu3ZAeYwjqL3XJ7LrbSq/oRouzDqZsLQDIbOneL899vdG4ePFWBAWL6UYu/Da+sbyLpG1D45IT0W5nNs4F3X/JbQs01snPV4VCeiZZHuHEtLLf6vNR3aaaqJ1u5JaqqiqNXvRDzi79wpIRfdfObfxAqr45pZiFJO6KSWJxFjcRssQdo6gVpwmBe5npNAJG3c69jf7JWQ6zvn7/AKjPdWbizFyvVqpjRwaGTE26NMVT/Lqi1mVQ6UcDuPNc2/k5e9us+brgiPi8feqEivzi2p+FSjJux8TQH6z5P+2j8XOK8BrMffbSxEd7h61QkXnVbXynWbu9f/6znjdTRj7TvbZeuTWdP6MMQ785+8KiInVbXynWbu9df6zKr9HB+6//AHq0YRimJVUTZY2UjGOvYv5S+w2vYErIluOg3zGn+qfeKr5dFFqjTTTCxi113KtFVUojGcKxA08954SHNOeOOENzi23nEXvYepXzRifPRUruMLPULfcoesqjnDG2LSycSbNzmsaWi/VscVIaEG+HUn7Fv3rvCrmqJ0uMymKZjQtmH7l2Ljw/cuxXVMWUa9NH3OZFXRCzojklI2HKTeN9/wBV1x9ocFq65sRoWTxSQyC7JGlrh2Eb+8b/AAQeer/SNuIUMM9wX5cso4SNFnfj4qxr5p0Vxuo0cr5IKhrnQSEZwPSaOhMztsdo8DuC+j6KrZMxskbg9jwC1zTcEHcUHvREQFgM8gr9KTmIcyA80bCDyTL24dMnyWvaeY+KGhnqLgOa0iO/W92xvrPqWXajNHSyKStlF3zEtiJ3hgPPd9p1h9ntQaoiIgj8Tke4thidkfICXSAAmKMbHPAOzOSQ1t9l7nbZZ7p8AMXw1lyQ2J2W5LjfnbSTtJ2DaVeqef4yd53l4Y0/qxt2D950nms/00eXY3RHqEJt5Puo7uzq4JLXvxxSVM288x6g2JviA8n1OCyfWSfl8ncz3QtZoXXknPVnaO/LGL+1ZNrI+fy9zPdCzcLazw/poZmzjiq6Ii1mWIiICIiAtx0JHyCn+p/qKw5bjoT8xp/qf6iqHpDZxxXsDaTweVUbTEcS+/2qX8WHyU1oKf8AhtH+y+8qIqXg1NtmwNv4wzb/AAXXqwkLsLguSbGQC/UA/cOxe4XdPLzeZnfHPyXbDSu9R2HHapFXlIREQQulWjMGIQ8lON21kgtmjPEHrHEbism0fxyr0crDT1OZ9K83sNrXNv8A82K+48W+fUtyVf040YZiNK6JwHKNu6B/0X2912wEd3BBdqCtjnjZLE4Pje0OY4biDuKLF/yfdIpGST4dMTzbuiad7HNdaVnnY24g8UQe78pSsdkooGnpule4drQxrPfctDwuhbTwxQt6MbGsHgLE+JufFZxr6b8vwu/RJIJ/vWX9q1J+896D8XPXVBYwloBeebG03s556IJG4dZPAFdC/LIITkOTa1l75Rtd9I73O8SSVRdJ/wA7Uf7N3scr/V9JULST87Un7J3sKjvbOrgks7Sni63wBk8bm355lzDq2tafDaweZWWayx8vk+qz3VqcswdPG2xBY94PbeEEEefqWXazvn7/AKjPdWdhaek9e7zaGZo6P1b1TREWqyxERAREQFt+g8wdRQtG9jAHbLbTtFuOwrEFtWgXzVnDJH55TdUc/ZruDPaOyohzVLgQC0Rsce0FkzDs7yPNSerqMDC6WwAu1xPaS83K4WVHx/OhkYXtdHG9xYQ/KS62UElpPOIvvHBd+rk3wql7A8eTyvMLT6+T3N8Oa00G9Sai6F21SivqIiIg4aOrJlkhfbMyz2EenG4kB3eHAtI+qfSXcoXGubU0LwOcZXwuN7cySFziO0ZomHsspkvA2nYBtJ4AbT6kGNUNWGaWfF2s6UsfbrJh5/8AEPai9mpPCfh2JVOIPByxvc5gP6SUuI/dbfzC/UEt+UnARHQzDYWSStvwLgxw/wAsrRaSoEsbJBue1rh9poP3qD14YVy+FSkb4XNlHhsd/C4rk1VYjy+F0523jDozf9Q7PUQgtqIiCIq+kqHjovi1Pfqhdby/mr5V9JUTG/zvD+xd7FFf2dXBLY2lPF5j51/eH/5ws01nfP3/AFGe6tPZDepeR6Ba49uaItHll9azDWcflzvqM9ioYc9pyXsuOz5qmiItRmCIiAiIgLatBJB8GjA6ooyd3Xn/AAWKrY9Xb707RwjZ78ipZ0dkuYO0T03PqIm/ow6U+PxbB43f5Be/Vp+bIxwknH/tK9HRqmH6cTh4skDvY8+S6dXgtQFo3NqKgD/FKjwPGP2jzSZ3hz8llo+kpdRNH0lIunC0We9qLn+FBfvwkII2I8vVl9jyVLmYy4sHzPHPcAd4YyzQesyP4Ly0vky0NWRvEElur0V2yVgChdKanNQ1Y4wSe6g4fyeoQ3DHOG987y7wDQPUEXj+T1VMdhz4wefHM7OOGYAtPcRfyKILtpvE1+H1bX9EwSX/AHCfasz1EXGHyE7jUOy93Jtv61pGn4Jw2stv5CT3Vm2p+QHCwGna2WTOOBNiPMINJa4FfpKi6SotvXWaocUHDVHnFZ/jjv8AjUI4U5PqV9mNyVn+N/nyP/xj7FDf2VXBLY2lPFNw05Ekj7izwyw4ZQQfasi1luvXydjWD+FbLdY3rLbavk7WsP8ACs3AntJ4NHO2fNVV1swucxmUQymIb5Ax5b2861lpGp/Vp8OPwqqBFM08xm7lnA+4OvidnFfRkMLWNDWtDWgWDQAABwAGwBbDJfECL7QOjtIXFxpKfMd7uRiufHKog6ucMzF/wKG5vcW2bf1b2CD5GRfUWL6nMMm2tidCf7JxHqdcKE/qDor/ADmptw+K/wBiD54Wwau2/EN7Ym/5sqq+tDV+7CZGFrzJBLfk3EAOBba7XW2X2ggjf4K16tox8CjdbnXe2/YJCQLd5PmqedPZLmFtFnLAXNcd7b28RY+xeWgI+Szt621dQPN+b715WUdoxjtPTR13wmdkY+GSZQTzj8Ww7Gjadt1W9Hz7UwsZ8ezC2NdZfoBKpFTrToWHYyaQcWiNvqLrhR1TrameLUdA76zs0m36rGgetarLaWIHHqUZV4zBE4tfMwOG8XvbvtuVGoMK0gxUc+R1NCd+YGnB7mtGd3jsV7wHU7RQx2qC+okI5zy5zAD+q0HZ3kkoPQNI6TrqYx3mygtN9NaNlHPHFUNkmkYWMbHz7X3lx3AWurTJqbww35s3+NIbeZXTg2qbDKdwfyHKuG7lXGQd+U7PUgjtQ2BPpsPdJI3K6ofnAI25A0Bl/wCIj6yLSQEQeupgbIxzHi7XtLXDiCLEeS+fcX0WrMBqnTUoklpXDnEAuGX6ErW8L7HfzX0OiDHsL06pJgCXZD1g84DxH4KZgxmmf0aiE/bA9qs2LaD4fUkulpIi4+kGhp822VcqNTGGuNw2ZvYJXW9d0H5Li9Mzp1MLeN5GqgVGKwT446SOZjo20+Vrw4AEgC4BO/eVfm6lcM62zHZ1yu2HiuX+ovDsmXPUZvp5238suX1Li5Rr0zTvd26tSqKtzjfWxDfLH++z8VmGklCa/F2wQuB5R0bA4EOA2c52zgLnwWoN1B0d9tTU24fFX88n3K0aJasqLD5uXhEjpACGukdmyg77AAC/aq9jEi1VradKe/lTdp0aFuo6VsUbI2CzGNDWgdQAsF7kRW1UREQEREGV/lFUhfh0TwL8nO0k8A5jm+0t9Sz3QzSmlpqJjJZLPDn3aGlx2uuDsX0Nj2ER1lPJTyi7JGlptvHAjtB2qiYTqSw6IDlOVmdxe7KP3W2UV21Tdp1aktq7NurWpUOo1k0g6LZn9mVrfWSvzV7oK/Fat9dVQ5KRzi4NLiOUPUBsuWjrOy62yi0OoIrcnRwC274tpPmQptrQBYbANwXNrHote69u367nvI6j0fpYgGx00DQN1o2D12Ui1oAsBYcAv1FOh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TEhUSEhIWFRUVFh8XFxcYGBYgHxYXHR8aFxkhHR4gHyogGRolGxcYITEhJjUrLi8uGh8zODMsNygtLisBCgoKDg0OGxAQGy0lICUvLS0tLTItLS0tLS0tNS0tLS0tLS0tLS0tLS0tLS0tLS0tLS0tLS0tLS0tLS0tLS0tLf/AABEIANYA7AMBIgACEQEDEQH/xAAcAAACAgMBAQAAAAAAAAAAAAAABwYIAwQFAQL/xABLEAABAgMFBgMDBwoFBAAHAAABAgMABBEFBhIhMQcTIkFRYTJxgRRSkSNCYnKCobEIM0NTdJKisrPBFTQ1c4MkJWPCFmSjw9HS8P/EABoBAAIDAQEAAAAAAAAAAAAAAAAEAQIDBQb/xAAxEQACAgEDAgQDBwUBAAAAAAAAAQIDEQQhMRJRMkFhcQUiQhMzkaHB4fAjUnKB0RT/2gAMAwEAAhEDEQA/AHjBBBAAQQQQAEEEEABBHlYX97trVnyeJCF+0vDLA0QUg/SX4R6VPaABgExC72bT7OkqpU7vnQabpmiiDocRrhTToTXtC2E5b9un5OspKK5iqEEfWpvHag8uHLlEGvTs8tGRqp1nG2P0rVVIp1OVUjuoCI6lnGQLHXX2g2fPUDL4Dh/ROcK665A+LLPhrH1eO/8AZ0lVL8ynGP0aONddc0prh+1SKjJJGY1GhgSriqqpFanPXrn/AHiQHhbm3ulRJylei3lc/qJ5a/O+ERV/aXb03UMFYBqKS7Fde9FKFOtaxsXRtaxchuEsO5ZzHygJz0WqqU+qUctYZIVkKHhIypoR2plTyhynSKxZ6kLzvcfIUxs+8LxxKcmgafPmMGXkVgxrnZ3abmbikfbfB/CsOCCG1oId2ZPUSE+NmloJzSpr7LtPxAjKm79vNUwOPADMBE0nL0DkNuCB6Cvuw/8ARIVjd8bxSmbi5nCDU75rGk/aKTl5GO9Y23uZTQTUq26PeaUpBp3BxAmvlE2SojQkRzrSsOVmPz0u2snnhor99NFffGM/h7+ll1qe6O/YO1qypnIv7hfuvjAP36lHPrE4Q4CAQQQdCNIrxbGy5lVTKuqbVyQ5xI8goDEkeio4EvOWxYygULWhrF1C2V9qZhJP2VQpZROvxI3jZGXBamCFVc3bTKzGFucAlnTljrVpR+tq39rLvDTSsEAgggioI5jtGJc+oIIIACCCCAAggggAIIIIACCCCAD5cWEgkkADMk6AQt73bZJGVBTLkTbulEGjY83KEH7Na9tYXG3q2pg2guWLy9whCCGgaJqpIUSQPEa8zWkRm4N5ZSSdxzMiiZzyWVHE39VJ4FZjUgHPWBgTLdW/b1ComXlFdcTbaknoPE/lzzHlDAuhsnkJMpWtPtLw+e6BhB6pbzSM9K4iOsdS7O0Kzp2iWXwlw0+Sc4F1PIV4VnlwkxKgYRttnxwWSQYYKR7BCxYhV6tmNnTtVFrcunPeM0SSfpJphV50r3hPXp2Oz8tVbAE231bBCxTq3Uk/ZKostHhjaF8o+pGCk7zakKKVJKVDIgggg9COUdGxbxTUqasOqSCalGqFeaTkfPWLV3juhJTwpMsJWoaLFUrHksUNOxy7Qn71bDn0VXIO75OZ3bpCV9qKyQr1ww3XqIvzwyrj3Naw9qDaqJm2t2f1jdSn1QeJPoT5RObPn2n042HUOp5lBrh+sNUnsaRXy1LKfllluYaW0sfNWkg+Y6juIxSU440oLaWpCxopJII9RHSq1s487oWnp4vjYsjBCmsLae+iiZpAeT76aJWPhwq+APeGDYd6JSboGXRjP6NfCv4HJX2SY6NWqrn54F5VSidiCCCGDIIDoRqCKEHQjoRzEEEDWQITeXZ0w9VcsQw5rh/Rq9NW/MVHYRH7sX0tCxXfZ3kKU0Myws5UNeJpWYAJrmKpOeVYa0aNs2QzNNFp9GJOoIyUg9UHkfuPMGEL9Epbw2YxXe1tInd071S1oMh2WcB99BoFtnPJaa5aGh0NMo7sVUn5CdsWZTMS7hwVoh0DJQyJbcTpXLQ5GlRpk/dnt+mLTZxJoh9AG9ar4T1T7yCdDy0McuUXF4Y4mmsol0EEEVJCCCCAAggggAIIIIAE1PWczMXpdafaQ62ZUVStIUK4E0OehHUZiM95NiEo7VUo6qWV7qqrR6VOJPnU+XSKbRETqrwu/wCHlYmA0kjdqAUUhsFWpAOXLnGWytsloSq91aEsHCNapLTo8xTCf3RGNkZ5zFkrBEbybNbTlM1y5dQP0jNVp9QBiT5kDWPLtbR7Sk6BuYLjY/RvVWn0JOJPoRD1u/tUsuaonf7hZ+Y+MHOnjzQddK1jYvpdGzplh2Yel0KUhpTgdbOFRwpKvEnxac6iKfavicQx2IxdnbfKO0RNtqllaYhVbZ8yBiT8D5wzLNtJmYQHGHUOoPzkKCh92h7RTmyrPcmHm2GgFOOKCUAkCqjoKnIR0Xpe0LMeqQ9Ku9eJOIa5EZLT8REz08XxsGS39Y9iv12tt801RM40mYR76aIc/wD0V5UT5w1bs7RLOnaJafCHDT5J3gVU8hXhWfqk/eIWnROJbJLI8gj2MSTRtayGJlG7mGUOo6LSDQ9RzSe4hU3p2GNKquQe3R/VO1Uk9KL8SfUK8xDkgjSFsocEYKeXiutOSSsMywpupoFaoVr4VjhOQrTWOMYuu/LoWkoWkKSoUKVAEEdwcjC0vXsXkpjEuVUZVw50HE2T9XVP2TQdIahqYvnYjAnLCv7OS9ElzfI9x2qqDolVcSfKtO0MGw9okm/RLhMus8lmqPRwCg+0E+ZhfXp2fz8hiLzBU2P0zfEinUkZo+0BEWFY6FWpnDwvYxlTGRZdJBAUCCCKgg1BHYjIjyj2K92JeGZlTVh5SAdU5FKvNJ4T56wwbD2otqombawH9Y1Up9UE4h6E+UdCvXQltLYWlp5LjcYcEa1nWgy+jGw6h1PMpOlfeHiT5KAjZh2MlJZRg1gxTUuhxCm3EhaFiikqGRH/APZgjMHSFLbVlTNjzTc1KuKwYvk3Oh5tuDQ5DyUM8qEBvxgnpNt5tTTqcTaxRQ/AjoQcweREL6nTq1eppXY4P0JRs+vmzacsHU0S6miXmq5oV17oVSoPmNQYlMVWlJmZsK0Q4mqkfc/Lk5jsoU9FJ5jWzdjWo1MstzDKsTbiQpJ7dCORByI6iOI008MfTyso3oIIIgkIIIIACCCMb7qUJKlEBKQVEnkBmT8IAEbbN5Zez7zTExMpWpBZS2CgAlClJb4qEjLCFDKpz0MMFq1rHtZAbK5eY6NrADifJKqLTrSo60hJSrSbdtp3GstJexlBSkHClCSG6g65JFdOekZ7x7HLRl6qZCZpHVvJVO6DmT2SVRjOMXLnDJRNbzbDWF1VIvFlWdG3aqR2AV40jucX/wCV9aViW3ZSHEHfJYUlSFltRWypCgQqozCagnNQB1jUsu/NrSCt1v3U4ciy+kkDlTCsYk+lNIn1i7dgoYJyVw1FC4wTQVy8CjWn2jpAvtI+qDYVF07TRKzsvMOBRQy6lagmlSAc6VIFYs1Zd57LtRvdJcaexDNh0DF+4rWhpmK8s4q5Ycol6aYZUThceQ2SKA4VKCSRUEA0PeGjePYZMIqqSfS8OTblEL9FeFR88P3QWqLay8MESq9GxSTequUWqWWTXDQrbPoTiT6Gg6dFHefZzaMjVTrONsVJdaqpAA1JyxJFPeAjuSl87cslQbmUuFAOSJlKlJP1XK1PPRRGWmsMO7W2mReomZSqVWaCpqtBJ+kBVI8xQdYqvtI+qDYUF3No9pSVA3MFxsfonarT5CvEnrwkfjDYu1tulHaInGlS6zljTxt+tOJPwPnHdt25Fk2k2X0huqhX2iXUkE06kVSrQg1BPlSK1WRZL805updsuOUKsKaVISKmnXLlE4hYt0G6Lh2ZabMwgOMOodQfnIUFD7tD2jcimkq/NSb1UKdl3k5HxIUOxGRploYY929uE21RE40mYT76aIWO+XAryoPOMZ6V/ST1FhIIiV2do1nTlA3MBDhp8k7wKqeQrwrP1SYllYXlBx5RY8UmsQG9myaz5uq20ezOn57QGEn6TfhOvKh7wwIIIzlHgMFV727MZ+RxLUjfMpqS61UgJ6rT4kZanQdYhZi7cQW+Oy2RnQVpT7O/rvWwKKP00aKHlQ94bhqU9pFXErJJzjjSsbS1IUNFIUUkeozicWHtPmEcMygPp94UQsD0GFXqK944d87mzVnOhD6QUqru3U+FwDp0V1Scx98RyHa7ZR3izOUFLlFgLDvTKTdAy6As/o10Sv0FaK+yTHZIis4MSmwr+zktROPfNj5jtVUH0VVxJ+NO0P1a98TQvLTf2jUvfd9M7LlsUDqeJlR5L5pJ91QyPfCeUcHYPe4y8wqznyQh5R3QV+jeGRTnpjApT3kjqY2rC2iSb9EuEy6+i80E9lgZfaA84i+0+zN0+3PsK4XiFFaCCA8niCgRlxCigRqQoxTVKFi+0g/cmluL6ZFoAY9iO3BvGJ+RZmdFKGFwe64nJXoTxDsREihAZCCCCAAhb7d7f9ns0soNFzSt1lyb8TnoQAn7cMiK27dLTVNWqmVbzDCUtJHVxyi1U78SE/ZgAgV3rcfkphMxLqCXE1oSkEEHIgg8iMq69CIb93tuqTRM9LEaAuM5jzKFGo9CeeXXm3Ls1CLxGXCQptqXwUIBBAYQKkaGpz9YnV5NkFmzNVNoMqs82qYa92zlT6uGMbnBS6ZhF5WUdWXtKyLXRgxMTOXgWAHE1zNAaLSctR07RDry7DpVYUuTeUwQCcC6rR118Y++IPePY9aMtVbIE0gZ1ayWAM/zZzJ7JxRz7K2jWrJEtKdUsDItTIUopqO9Fpy5VH3xWMHzCROSGIcKVBSCQUmqVAkEEZgg6g1ie3c2uWnLUS44JlsUGF4VVQdFjirp4sWkRG7U8hibYedRjbbcSpaaA4kA8QocjlXKHOm7V3LVzlHRLvH5iCEKrqfkl5Kpn4PjGs2vqQHRsbbBZk2ndTbZYxapdSHGj6gfzJEZbT2VWTPI3sooNYswthYU2T9UkgeSSmF9eDYpPsVVLrRMpHTgX+6o06aKOsRmQl5qRcriflnenyjZNPgVDPyzjNQXMGHuSO3bhWrZCVzDExVkUCltLKTRRCBjbOtSQKDFqD5cXZ1a6rOmxNKYDowFGHHhKQqlVDIgmgIoevKO1ad+pyYllSr5Q4FFJx4aL4SFZ04SDQchGO4VlS81NFiZVhSplWA4wk70KRhCa5KVhK+HOoByyjRZx8xA2G7cse10ht5CFLIybeAS4K+6oGv7ioh15tiTaqrkHyg/qn609FgVGXUHzjUvBsqmW6mXUmYR7pASunkThV8R5RzLJvraMkrdLKlBOrMwlVUjtWi0c+2WkZxjjwMkhd47qzskaTLCkJrQL8SFdKKFR6ax0LtbRbSkqBuYUtsfo3eNPkK8SRz4SPxhz2FtLkpgYH/+nUciHKFs/bpSn1gIw3o2Y2ZMNLebT7OoIUsKYw4FUBPg8PL5uGJ6/KaDBq3a24SrtETjSpdWmNPG36/PT8FecM2y7UZmEBxh1DqD85CgR600PYxUGwrCmJtam5ZsurSguFIIrhBANK6niGQzjxt+ak3iUl6WeTkfG2sZ1oRkaZaHpFZ6eL42DJcqPYr1drbhNtUTNtJmE81p4FgczkMKutKDz6Na7u0mzZscEwlpdKlt6iFDyJOFXoTC06JxLZNjaRZrT9mTaXUghDK3Uk/NWhJWkjmMxy5EiKkw49ru01EwhUjJKxNk0eeFaLofCjqioqVc+WWZTkN0RcY7lWEe0jvXTujN2g5glmyQPE4qoQj6yqa56Cp7Qx76bNZazrIddBL0xjbq6RQJBUAQhPzRmMzUn7o0c0nggTVYeabJE1ZDTFOJUq2UdnAgKR5VOXkowi4sTdv/ACcr+zNfyJh/RRUnKL7C+oeEmiMfk82+W5l2RWaJeG8QCdHUeIU6lFT/AMcWBiq9tumzbaTMIFEh1L4pzQv84B0zLifSLSocBAIzBFQeoOkKSj0tpm8XlZPuCCCKknilAAk6DMxVm7DhnbbVMKzG9cmDXOgGIt+dFFAix18Z0syE26kgKbl3FJJ94IVh/ipFe9jMtV2Zd91pKP31YvwbMa0R6rIr1KWPEGc+97Myq13vZA6XgEKTusWMANIJIw56dI6ljbXLUlVYJij4BzS8nCsDnxChr3UDGdFvtSN4XJl8LLaUhJwAEjEyhINCRlUiGHeDaBYL0vvHi3NDRLRZq5XMZBYBRz4qjzjC9/1GnHKyTX4UYrv7a7PeAEwHJZeVcQK0VPRSRWncga+cS6fs+z7SZqtLE0imSwQop8lpOJJz5ERWiek/bn1LkJAsNZ8KVLUkGtaqWs4Qc/CKCOWTNSbpoXZd0c0qUhVOxBFRlqMoX6K+rEXh9s/oa4ljLWx1LqXRdtGYel2FoSpttTgx1oQlSUUqATXjGfaMdvXKtCTPy8utIrk4niQehxpqB60MdHZje9FnTi5h5C3EuNKbVhIxAqUhdc8j4NMtYfdk39s+cSA1MJBVlgc4FE8xRWSvQmNZzlF8ZRVCXu9fe0JVKUiYU6gfMd40+hPEkDTIiJ3I7TJOYTup+XwAjM4Q4300piGXY88+sitrZ/ITFSWQ0s542aIqTzKaYT1rSsL68uyCeSkqlHEPpz4TwLpyGZKT8R5RXqrl6MNzJtBsGzkSRn7PUlQDiUqDbuJFFVGhqUEGmWWpy6K1lUw8FlptSggVXgQThHVWRoO8fFoWRMsL3TzLrSzlhWlScQFDlXUaGumkSnZvbZsyZMwUbwLbLakhVCAVJVUGhBIwaZa6iNUml3IMV2NploSdE7zftDLdvcWXZXjT8adoaNmbQLGtNCWZ1sMuHLC9mmv0HRQp8zhMfa3LCtb8420h5fUBp0mnJQycIA6q005RG7e2IkVVJzIPRt4U/jTr6gecZPpb32ZJ2Lf2RpI3ki/kcwhw1SRywrArTzB84hEy1aVnBbS96yhwFJGSm1g1Boc0VI6UV8I1pd627FPhdbaGoUMbCqmmoqgEnpRWYju2ztORaEiuWdZLT5KFApNULwqCjrQoOuXF5xddXugNDZVaktI2gX5hzdtLZU2FUUQFqUgitAaJ4TnoIe89Z8jaLI3iGZlojhUClVK5cK0mqT5EGK63dsMzr6ZUKCN4FcRFaYUlWlR0pG7N3Ktqy1b6X3hTl8pLKUoEDMY0DOmtcQIilkFKWc4YJkzvPsMbVVcg+WzyadqU+iwMQ9QqFReO5c/JE+0y6kprQODiQftJqBXWhoe0MK7m3J9FETzAdGhcbolY80HhUa9MMNa7t9JCeFGH0KURm0uiV9+A+L0qIr12Q8SyTsVHIhy3E2LrXhetKraeUuk8SumNQPAPojPuIju3WzGGLRShhpDSVS6VKShISMZU4CaDIGgEWYEF1rUU15kJGtZ8g0whLTLaW205JQkAAekQ7bcitjzB6KaP/wBVA/vE7iEbav8ARpr/AIv6zUK1PNiLPgq0IsRd3/KSv7Mz/TRFdxFjbGbwy0un3WGh8G0iPR/D18z9hPU8IgW2SS4Zd8csTR8vGn/3h0bMbR9osuUcrUhoNk55lv5M1rqeDWFntRlwuz1n9W4hY+JbP3OR2tg9tpTZpQrEcEwsDsCELy6Cqj8TGOsji1l6HmA3IIIIVNiI7WHwiyJwnm1h9VKCR95hRbG2xuJhXMuIHwSo/wDtDT21j/s01/x/1W4UGzq2GpSQmXnTkHgEp5uLwZJH9zyAJhjTSUbE2ZXJuGEa9u3nekLVnHGENKW60lklxKlYUqbbJwjEEk1SPECMtNY2brXHSAHpsYlq4g0dE1z4+qvo6DnXQfN0rKcmn1WjNAHGrE2mmRUMgae4mgCRzp2z+b7XxKSqXllUUMnHQcweaUHr1V6DrHB1ups1Fzo07/yfb0/nt3OvpKK6aldevZdzr3kvazKDdNhK3QKBAyS30xU0+qM/KIrd6zpe0C/MT8+G1tpUvcigcdCE4gEKUN2B80JFTloMid7ZJdBuemd7MqRuWjm2VpxPOahOGtSjmTz05mjK2lXHspmQmZkSiG3G2zgUgrSAtRCEcKThPEoaiNtNpqtL8sd5PlmGp1Vl732XkhT7Krqs2jMuy76lpAllOJUggFKwtpI1BBFFkUP3RIrc2YTcuPkQJlse5ksDugnP7NfKI/s2sm01KdmrNUAtnChYqiq0rqogBYwqHyfMjlDGktpzrKw1aMottVPEgFJPfdr1HcH0hyTln5fwFRdSt652RBDTziMJpul5pr0KFDh9KHWJpd/bsrJM7K1+mxl/Ao6+R9Ijt/LzO2o4lmXk0U1CsCVOlIpmpejac9NO+cRScu+5LPIQ6UFRRvKJNcOdADkKGKydcpKEsZ7eZZQl09SW3cZW1S9MtPNS5l3MWBa8SSlSVJqE6gjMHqKj4GORcK6SLQEwlTim1tBBQUgEVVvAcSdSOEaEc4iMFhXzm5J1Tkq4EhVApJSlSVhNaYgfM5ihzi/TiOIlSV3h2eT8rVRaLzYzxtAqoO6PGPgR3jTsK+c7K0DTxUhOW7c4k5cs80+QIia3c26Mqomdl1Nn9Y1xJ8yk8SR5YomDtk2Pa6S4jdOr5uNKwuDlxUoo66LBGkZ9cltNBjsR6wdrUurhmm1MnQqSCtB5aAYx8D5xo7V7GsxyznJ+UQzvUrRRxkgeJQBxJScNaHmK6RoXh2TzDVTKuB5OuBdEr9D4Ffwws7xyDzBKHELaUfEhVRiA0JHzgDz7xMYxbzFgbtgT76SHpYrS4gVKkCuEaGuRGHMa5ZwybvbZd2EonmsSSab5oZj6yCaHrVPwiCbJLxNSU2tb+PAtooqkVwmqTUitaUHKp7Q3pm61kWskqRgKjUlbBCVpV1UnSv1hzibOn6lsCOm7Zlj2y3vAlmY+miqXE9MVKLT5KiAXh2FKHFIzNaaIfyPotIp9w841LU2Q2jJub+zZneFOmFRadA6a4VfEV6RnsXa9OyaxL2rLLURqrDgdAzocJolzSnzfMxmlJb1vJPuLC9ktONP7qfx75CEjjWFkI1TxAkEUPWLhiKo7VLbYnLQXMS6iptaG6Egg1CACCDzBFItckxTU8IInsQjbV/o01/xf1mom8QjbV/o01/xf1mowq8aJZVoRZOUHybf+2j+URWwRZVjwp+on8BHpPh/iYlqfI41+W8VnTQ/8YP7q0K/tC5uVehyVYU2k0BcKtE6lKRz+rDMvcf8AoZqv6hX9gPvhDSzC1CqdKxTXr+ovYtpvCy7FYKwjL23lt6VnhI+1tpDmbD62mgHE50qcBSHKjCQBqR1Ea0xZ9qzIpN2q4QdUMgpB86BAI7UjkX6umj7yWB+nTW3eBZJttfvZJNyMxKKeSp91vCltPEQciCqmSB5+kJe5tz1PlLz4KWRmEnV3y6I789B1EiTZFlSRq6pKljP5VWNX7iRTlzEaNr7Q6/Jyjaio8IWsDXQYUCtT0r8IRs1l2oXTpoPf6nt+H8z6DlemqofVfJbfSt/xOlfm8glm9wyQHVppw/oUUoCKaKI8I5a9Kw/Z/c920pkNJqlpPE86B4E9Byxq0A8zoDGtZd256f37jLS3lNKTvsxjBXipkSCo1QdM46d377WnZR3CRgSDiUw80BmeZyCwe9Yb0ulWnr6Y8+b9RXU6mV8+p8eS7DstjZFZT6QEsqYUAAFMqocqDMKBSdMzSpziB3z2YTkrKOqatBTsq2nGphwrFEpzFACUkjX5sdqwNusuuiZyXW0dCtshaeWZBooDXIYvWO7fW+ElM2ROKl5ht0lnDhBooYyECqDRQzPSJi7YvD4MNhY7KdobFntuS7zC1b53FvEFNRklIBSaVAoTWvPSO7bVru2u6UIJakmjXus9TyxU0GiQanWE5JsrW4hKE4lKUAkdSTkIaF53RKyzcm0c1CqyOaeZ+0oH0TSI1EsSUYeKX5Lzf/DamCac58L835Iw25epiUQGJJCVKJ8dCUg9eris9dPPSOQ1dyeaUJyfk5hbLnEpWIJUefGQFFoU94DoCI37iWnISsyJieQ4rB+aKUhSW1HVa01xGg0pWla00IfVj3ik51J9mmG3cqlIVxDzSeIacxEQqjp3mKy3y/NkW3ytwnwuF5IQ97LZkXZRtqTldwoLK3KgEqogpT8pUlQ4la9BlEy2PXak5yyaTMu27R9wBSk8SckaKHENORjjbY7OYamGd00ltTjalOYRTEcVEkjQHJWY156COLdC6VsBj2yzpjCCpQDYdKSvDVNSlQ3axWozOohiW8NngxJjb2xKVKiZV9bfPA5xp8gRRQGmtYWN6rmztmKS6shKSqjbrbgrioTlmFg050hh2ZtOnpdW6tOVqtNKkDAsimpT4FVNdMI1iHXrfmrXmi422rdpJSgEgJaRyBOmMjiNKmp5ikVUnBZsax3LKLk8RW5vXV2sWgg4HlJmUJ/WCi6aZLGv2gqJbeO/MjPWfMsrBbd3KlIQ4mvGnMYFgUrUZaE1iHbPbkhyeelpqhCGSolpwZKxJCc+RzPCRzGUdXaFcBuRlVzKJhSkghIQtKakqyFFCgPM6aCJTrk0157kNNbMjGzS6P8AiC3wHi0ppAUk4apNVYSFCoOnMffpHSt+5VpSdXENrVhzS7LlRI78PGnLXKkRK69qPy7pWw8tpVM8J8XTENFDsaiGlYu2JTOETrO8Gm8ZoFeqCQk+hT5dLy6k8og4F3ds8/L0RMpTNIGRxcLgpl4hkftAnvDMs2/1jWmjcvltJV+imkpGfLCo8BPShrH2ZOwrbGJIacc1JSS28nLmBRRHnUZdog149hbqaqkZgOD9W9wq9FgYVHzCYxf2cnvsydyE7VbGYlLRdZl04GglCkpqTTEkKNCc6VMWqYNUp+qPwimFpy7rbq2nqhxpRaUCa4SglJTUEigIIyyi5sn+bR9QfgIrqV8qCJmiD7av9Gmv+L+s1E4iA7cV0sd8dVtjz+USf7QvV40S+CsIiy6BkPIfhFaBFmSKZdMo9J8PXzSEtT5Efv8Au4bOmj1QlPxcQPwrES2Z3YbmpVbizQh4p8Ncgls/+0draxNYJDDzdeSn7KQpZ+9KfjEv2C2YkWUlakpO9ecWMuQIbz9Wz90Za55tL6dfISq/V1G7RlVMLOFY4mnObbg0PkdCOhOhoYTZ2a3gmSUvupQnTje4SNPCgHUZ5gV5xYeCEXCMmm1wMqTWyYmLD2CNJIVNzanPoNJCBz1USSeWgHOIAxLizbf3WaUNzJQMzk26KIqTnkhxJr2rFpor5+UPYpbm2ZxAoHkYFEfrG9D5lBT+5F08PJRrKwd7YYnDNWuk6h9GXkuYBhqz0g08nA80h1HuuJSofAinIfCKiTc3NB0zyd4yX1rcS4grSCSo4sKx0VURM7v7Z7RYol/BNI+mMKx5LSP5gdYWuplKXVFlovbAz7b2OWY/UtoXLq6tK4eXzVVHLlTWFPf3Ze5ZrXtBmmnWyoIFQULKjpRNSDoonPQQzpHbZZq2lLWHm3EioaKKlZ6JUnhz+lh0MLa05+ct6a3iwWpVs0SkZpbHQe+6RSp8tBQRmrJVJyteIovGDnLpiss09m1lDEucd4W2gQknTFTiV5JTX1I6RoT9re1Ore0qaJB+agZJHw++sdG+lutNtCz5TJCOFwp0yzw15kqzUrrl1jNsw2ezE/ieUosy4qkLIqXFjkgcwDqr0GdaZ6ZOUpamzbOyXaP78jGokoxVMXnG7fd/sT651wZV+z21TTJ3juJYUFKSoIJIRoaHhAVQjnmI59pbDRXHJTqklOaUupzCgSRRxFCOXze9Y0pi7tsWWorl1qW0DUlriSfrNGpFeoBp72hjs3f2uCoTNslJ03jWY74kE1HoT5dGX18xeRTYWt9Ze0JN9tm0HN8oN/Jqx4/k8SgKKPFTFiyVEjudtWTKMJl1S4UhGKhCiDVRK8xQg8ROhEe7bpxmcclX5ZxDg3SkkpOYooEAg5pPGcjSIFbLocSwhqXDZaaCFqCRV1ypJUaa6gDnlGiXVFdSAk13mzaEy466pSgDjdVmMSleFI6DL0CaDlTv3yt8SbSWWAA6oUQlNKNI0xU61yA61PKCxZYWdI4nB8oeJSeanFeFHoAK9KKMROylsrnEvz5UtKl4nAkA5ckgEjg0B50GQjkRret1DnL7uPC7v+f8OpKa0tChHxy59Ea9mTb8quqHXGnjmohSkqNc8+age+sbN8b6TU1Loln1IWEuBwKCQFEhKkCpHCRRZ5Q+rOvFZ87RCHmXCo/m3AAqvLhWBX0rEL233bk2ZNpxmWabdcmUoK0JCSUlDilaZHwjWsdRWJySaOXg4OyOcs8SjsvPlkY3d4gPDhoUhNQsiiDUdQecSu2Nj0lNIDkq+pknNNCHG86HrXMdFcxlCcQw64d1LtqccKSUoQCThSKkgDM0AjRkLTnJJw7tx6XWNUgqSfVPPMaHpFnB5ymBLLa2TWpKHeNI36UmoWwSVCmYOHJeLIHhrGawNq1pyStzMVfSjIofCg4OY4/ED9YKy9I2LD222g1QTCW5lPUjAv8AeQMPxSYmKdp1i2gndzzBbNKDfNhYBNfCtFVJ0GdBy6RV9XElkBH3hnxMTT8wE4Q8846E1rhC1qXSvOldYuNJ/m0fUH4CKVKi6kkfk0fUT+AjPVcImJnhdbej/wBpX3eb/EmGLCv/AChZgps1tPvzKQfRK1f2hej7xEvgrmIs294j5xWQRZx8cavrH8Y9J8P5l/r9RLU+Qqdsc9VxhgfMQXFeazhH3I/iiwFybMMtISrBHEhlAV9cgKX6YiYrtY8v/itupFMTa3sR6bloZV6ApQB5qi0lIRun1zcjeuPTFI9gggjMuEQ7axd322zXm0CrrfyzXUrRWoHdSSpPqImMeEQAVt2R2qFJekXKKSRvUJVQgilHQQciKYVU7LjnX5NkklEq3imCQKy5o0Ce1ClZ7N0HflHztbur7BaCikHcTBLrdMsiflEA8sJOXZSdY1/8JmJItz0id+w4k4F4cRRi4SlxI8KkqyxDIkd6RrK2bq6YxTaM1CKsy3jJ92Pc1DaBMWgsMt8myaKV2VzB+iKq8ox3ivoVo3EmncsjhqKBShzAA8CT0GZ5nMiM0nc+0Z5YcmSppJ+e9UGnRDeSh2ySnvEyOzmR3Iao5jH6bFxk9x4MP0aetc4Vp+GW2v7S75muFxFey8/djNmuhWuirZeb8379vZC+2e2ZZ78yE2hM7hAoQk8IcPQuaNjufiItVJy7aEJQ2lKW0pAQlIASE8qUypFRrzWEmWmNw2+l81ocAVVKq0wqGYx9kk+hyiZ3Ts+2EMlkTjkqwv5lQV0+gNWq9ik9ox1koVrNksBRVO14gsjzvDeCSlE4pmYbaNKgFXEadEDiVqNBzEJ6918LJm1ENSanXSab0KDKjrnklSnPJQ58o4FoJsuVUSvHOPlVVYl14ueJQonXlxHPOOb/APHzyDSXYl2U8glGdO5qAfgIwqsm1mqDfq30r9X+RrKmMHic1/rf9vzMsvYcyvwsOeZTQfFVBEnu7drcn2iZKRgGIJqCEUzxKOlRyHWIpNXqtZKUurK2215IUWEBKiNcKlI4vQxvWRZNs2olKkJLjWKm8WpCGwRQE0qK0ryBOsaWQ1Ni6ZOMV54y2TCdEHlJt+uEgt201zj4CEkprhaRzJPP6yj91OkNW6+zOXTLBE40lx5ZxLVUgt9EpUCDQczXM1iDW9sctJtGJh5uYyGJCfk1V54cRooDWpIJppEZk70WxZaw0px5oJyDT6SUkDLhCx4ctUkeecbxglBRqeyF5TcpOUuWMi8Ww9tzilZtbdPmOpCk8tFJoU89Qr0he3yula8kyPanFOS7ahhKXitCFHhFEqIKcqjSJvd7bsMkzstTq4wcv3FGvTQnnlyj52x3xkp2y2/ZZhKz7UjEjiStIwOnNKgDStBUVHeIi7VLEuCuxD9iThVbLBJqcDv9NUWStCzGH04H2W3U9HEJUO2SgYrdsKH/AHdrs24f4CP7w7toK3HBKyLaij2x/duqTkQwhKnXQk1FFEJAr0rFbk3NJErg4VrbN7CmCoIKGVjI7l9IodM0EkCnkIiFo7DVHEZKeadFckuClB0KkFVTTsI5O3C6UvIvsLlmw22+hQKATQLbwgkVJIqFp9QY7H5N85R6bZz4m0ODoMKik+p3g+EW+ZQ6k8kCktSSWw84w5TG0tTaqGoxIJSqh5ioMXKs01ZbP/jT/KIqPfv/AFKe/bHv6i4trZB+QZ/2kfyiK6rwomJuQn/yj5mktKN+86tf7qQP/uGG/CE/KOnQZmVZzqhlTh6casI9fkjGOnWZkvgUcsKrSPpD8Yeu0i2PZpV4g0cdKmm+vFXGR5IJz5EphJWK1imGU+86gfFQES+9k4u1bTRLS3EnHuWjyNTVbn1TStfdSI7FVvRXLHL2Fpw6pr0J5+TrdzCh20FpzX8i19UEFwjzUEp+yYdcc+wLKblZdqWaFENICR36k9yak9yY6ELmwQQQQAEEEEAET2lXSTaMmtrLeo42FHk4BofoqGR9DyhGbNLwqlnlSL9UJWshOLLdPeEg9AqgSehA7xZ8wk9utwsQVacunMAe0oA1AyDgHUDJXYV5Em8JuEupFZRUlhkiMfLiapIqU1BFU5FNRSoPIitQeoiG7O73CZQJZ5X/AFCE0SSfzyAPvcA16jPkYmkd2qyNsMo58ouLwxUzN3pmynjNNtommgDxkHE2DqVAeBXLGKinStI59t3xmJshlhCm0qFMCKqW4dSKgVp2Az59A5wY1pKQaZxblpDeM1XgSBiPenLtp2jmW/Bqp3KzG/r/ADA5X8QthW687CQXce0Qgr9lXQCtKpxU+oDj+6Na7Vr+xzCXlS7b5RX5N4EgHrTkoUyJrTpFgI5Vu3dlZsHftAqpQOJycH2udOiqjtGtnw/b5WZx1PdEG2mbQGLUlZdKG1tOtOErbVQihSBVKhqARTMA9oceyhtpFlSqW1pXRvEvCoKwrWStQPRQKiCORBEJG3tmT7dVSqt+n3DRKwPKuFfpn2iJSE/NSbxU0tyXeTkaVSryUDqOxjl3aZpdD2GYTUt0XJjWtCz2n0Ft5pDqDqlaQofAiEldbbm6nC3PshwaF1oAKHdSDwq9MPkYb13L0yc8nFKvoc6p0Wn6yDRQ550oeUc+VU4bmmSE3k2KyL9VSylSqzU0FVoJOfhUaj0IA6Qlr83Nfsx1LTy0LxgqQpBOaQaZggFJ7Z+Zi29Yr/8AlGrHtksK5iXNfVaqfhG9FspS6WQ0cvYEmtqjLRhz08I/vDlvoQ3O2U+rJKZlbJNRkp5paEfxCFD+T0P+5r/ZV/ztw5docxL+zezPMrmFTKt20w2QFuLHGCFHJGGmIqOlOekTZ96gXAtPyk5pJXJNA8aUurUOiVltKT6ltfwjn/k5j/rpj9mP9RuPt2dsLfLTabNoKmUEJcVMrxqqABhq2pIKQBkaZg15w0NnarJUh1yykJSkkJdolwGoBKQcedKKOmWsTN9NfSHmVvv3/qU9+2Pf1FxbSxP8ux/so/lEVNv8KWnPftb39RRi2Nhf5Zj/AGUfyiI1PhQRN0xVLaxbQmrUmFpNUNq3KPJvhJ9VYj6xYnaJeISMg8/iAXTdtV5uqqE060zV5JMVIVBpYbOQSACLA7A7mbpr/EH0/KOpowD81rmrzXy+iPpQj7tMJcm5ZtYxIW+2lQ6pK0gj1Bi56EAAAAAAUAHIQ0VPqCCCAAggggAIIIIACPlSa6x9QQAV12sbO1yLpn5IES5ViIRUGWXXUU0brofm6dI6dx75pnAGXaImQNMgHgNSnorqn1HMB6PNBQKVAFJBBBFQQciCOYIhBbTNlC5dRnLNSotjjW0knGyRnib5lHbVNOY02pulU8ozsrU1uTaCF5dDaIlVGZ1QSrIJf5K/3Oh+np16wwwefIioI0I5EHQjvHaqvjYsoRnBxeGEEEEbFAjRtex5eZThmGkudCclJ8ljiHlp2jegisoqSw0Sm1wK239lyxVUm5jH6twgK+yrwq9cPrEGebflXaEOMOoNR4kqT3B19RFi417QkGn0bt9tDqeQWK0+qdUnuKQhboE94DENQ14hfXU20TrFETSRNN18RolxI0yUBRXXiFT16cTaveZi0JtExL4sG4QghYoUqClkg5kfOGYqI7lvbLwark3af+J0/wArn9lD7ULy1LIfl14H2lNq5Yhke6ToodxWOZPTuqWWsDUbFLhjB/J6/wBTc/ZV/wA7UNt9WO32kKrRmzluI6Ba3kIUR3KcoQGzi9osyb36mi6lSC2oBWEhJUlRIyIJGHQ0r1ENh6/0i5OStosOKIDapWZZIo6hC1JWhYRq4A4BXBiyI6UhWyDcsrsXRCfygmEptNJSKFyWQpXdQU4j+VCR6RIPybXTWdRXho0oDv8AKAn4ARD9p83MWhPrebln90lIabq04CUJqa0w5VUpRoc6GJ/+T1YrzTc086hSAtSG0hSSCcAUonPOnGBE2LFWH2Bcik2hppak9+1On4rJi1th/wCWY/2UfyiKtbUUUtadH/mJ+ND/AHicXo2wj2RErIoWlRaS2t5dAU0SEqDYzzOYxHTkK5gtg5xSQJ4OXtwvcJua9laVVmVJBI0W9os9wnwj7XWFlHpgAjaMVFYRB17mprPyY/8AmWv50xcuK4bJdnE26+zPOjcsNrS4jGk4naEEYU5UQffPpWLHCJA9ggggAIIIIACCCCAAggggAIKQQQALHaHsjYnCp+VwsTBzP6t0/SA8CvpJ71B1hRy9p2lY7vs8w2cFa7pzNKhXMtrGnmnLqDFqo0bWseXmWy1MModQfmrAND1HNJ7jOLRk4vKIaTWGKK798pSaolK924f0blASfoq8K/uPaJERTIxGL2bC6lTlnvU57l2v8Ln4BQ9YgrloWxZR3b6HEoGSUvJK2z2QrQZD5hGkP1a9raaFp6b+0cEEL6zNqbKsphhbZ95tQWD9lVCPiYk0le6Qd8M22OzhKD/GAIdhqapcMwdU1yjtwR8suJWKoUlYOhSoKHxBMZS0r3T8DGykmZnxGKal0OILbiErQdUqAI+B0PcZxsBpXun4GPlaSnxCnnl+MRLpawyUL+3dmDK6qlF7pX6tZKkeis1J9cXpC7tqwpqUUA80pGfCrVKvqqGRP3w8Zq8Mm3kuaZB0oHEqNfJNTWOVad9JWjjLbZmCHENrStIS2orKk0OIKJSD1THN1FVH0ywxqqdnbJCLsbVLSk6JLvtDQ/RvVVl2X4x2zI7Q3br7YLPmsKHlGVdOVHPAT2cGQH1sMJZVhonJp0S6N0gKCQlptxXFxFRoVnCkUOeQ0AHKPqeuBNS4T7UlTO8OFs4CpJrSmNQNG6kgAHOvKOVOqMuRpM+NrCgbWmykggrSQQaggoQcj6xEo7cnYaVICnHiglK14QjFwNmis8Q4qg0HbWJJdTZdMzjhViwSqaHflJ+UBSFDdorxHMA50GeZpSLpYWAIbY9lPzLqWZdpTjitEp6cySckgdTQQ/dnWyOXlsL82Uvvg4koz3bZHYgbxXc5dBlWJpde7MrINbqWYw1SMajhK15nxrrxanLQZ0jsNgBVcycWEDzGIn4ViQNukexgEyKE5igJ9BkY+mnwqtK5a15HmPMc4AMsEeYh1j0GAAggggAIIIIACCCCAAggggAIIIIACPh5pKgUqAUk5EEAgjuDrHkEAEMtvZTZUzUmX3Sz85klHrhzRX0iFWpsAQc5edUNaJdbCvLiSRTuaekEEAEUtHYzPMqAD8ucq1xOj/0iIzsnNSxKd+RT3HHPLoIIInIGGXemnTh9oWa5cTjnP4xJ7O2WT0wEKDzFF6Ylu1H8EEEDbYEts3YA5Ue0TqQK5htsmo5cSiKGvYxP7O2XSSMBeU7MKQoLBcUkDGBQEhtKcVPpYoIIgCVyNltMo3bKEtp+glIqepyoTGdTFRQkkc60z7HLSCCACLPbN7OU8h7dEYEKRuwQG1hRqoqTTU56UBqaiJOJQUoCQK1oKAZUAGmmQygggA+3WQrUmnMdfPtBuBWtT4sXrTD+EEEAAhgDmchT45x5uMiConny7U5dqwQQAY1SQPM6U5dCDy7xnQ3TLuT8ST/ePII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42594"/>
            <a:ext cx="1005840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Imagine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47700" y="2014194"/>
            <a:ext cx="7083136" cy="419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we decided on making cave homes, we thought…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5100" dirty="0" smtClean="0"/>
          </a:p>
          <a:p>
            <a:endParaRPr lang="en-US" sz="5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7479" y="2489311"/>
            <a:ext cx="7915360" cy="457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1. Why should we start using sustainable energy?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2. Why is a cave home a good choice for the environment?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2" y="3100062"/>
            <a:ext cx="1935971" cy="1197232"/>
          </a:xfrm>
          <a:prstGeom prst="rect">
            <a:avLst/>
          </a:prstGeom>
        </p:spPr>
      </p:pic>
      <p:pic>
        <p:nvPicPr>
          <p:cNvPr id="8" name="Picture 4" descr="http://etc.usf.edu/clipart/19800/19801/water_wheel_19801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81" y="3099945"/>
            <a:ext cx="1651819" cy="1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ipartlord.com/wp-content/uploads/2014/04/solar-panel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27" y="3013528"/>
            <a:ext cx="2159509" cy="15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encrypted-tbn3.gstatic.com/images?q=tbn:ANd9GcRgYGRZTsXgRwsCQrQoQ0G3iXwMp3acnXLTF6_xonM-656ipa0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81" y="5071756"/>
            <a:ext cx="2191018" cy="14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710" y="5071756"/>
            <a:ext cx="1296461" cy="144970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70" y="488647"/>
            <a:ext cx="3296866" cy="54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775038"/>
            <a:ext cx="10626436" cy="352831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we decided on making a clay home, we decided to use</a:t>
            </a:r>
            <a:r>
              <a:rPr lang="en-US" sz="3200" dirty="0" smtClean="0"/>
              <a:t>…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For our energy source, we made a…</a:t>
            </a: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0788"/>
            <a:ext cx="10058400" cy="1371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7030A0"/>
                </a:solidFill>
              </a:rPr>
              <a:t>Plan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etc.usf.edu/clipart/52500/52567/52567_clay_bowl_m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5" y="2796463"/>
            <a:ext cx="1308771" cy="16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clipartpanda.com/boulder-clipart-cutcaster-photo-100799574-Bou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63" y="2889909"/>
            <a:ext cx="2749980" cy="14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ker.com/cliparts/K/c/A/k/B/Y/pouring-wat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59" y="2492879"/>
            <a:ext cx="1705108" cy="2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mages.techtimes.com/data/images/full/27025/blu-ray.jpg?w=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27" y="4067486"/>
            <a:ext cx="3175681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Create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706100" cy="39319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created our cave home by…</a:t>
            </a:r>
          </a:p>
          <a:p>
            <a:endParaRPr lang="en-US" sz="4400" dirty="0"/>
          </a:p>
          <a:p>
            <a:r>
              <a:rPr lang="en-US" sz="4400" dirty="0" smtClean="0"/>
              <a:t>We created our energy source by…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solar panel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979" y="684105"/>
            <a:ext cx="2902469" cy="21768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4024" y="3782175"/>
            <a:ext cx="2783955" cy="2087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r="30671"/>
          <a:stretch/>
        </p:blipFill>
        <p:spPr>
          <a:xfrm rot="5400000">
            <a:off x="3401504" y="-104851"/>
            <a:ext cx="2100048" cy="320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8961" y="702229"/>
            <a:ext cx="3047460" cy="2285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72" y="3223766"/>
            <a:ext cx="3969188" cy="2976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3226" y="3221469"/>
            <a:ext cx="3424763" cy="25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2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495110"/>
            <a:ext cx="10058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Improve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0" y="1866710"/>
            <a:ext cx="11862620" cy="44304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improve our </a:t>
            </a:r>
            <a:r>
              <a:rPr lang="en-US" sz="3600" b="1" dirty="0" smtClean="0"/>
              <a:t>sustainable energy source </a:t>
            </a:r>
            <a:r>
              <a:rPr lang="en-US" sz="3600" dirty="0" smtClean="0"/>
              <a:t>we…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To improve our </a:t>
            </a:r>
            <a:r>
              <a:rPr lang="en-US" sz="3600" b="1" dirty="0" smtClean="0"/>
              <a:t>cave home </a:t>
            </a:r>
            <a:r>
              <a:rPr lang="en-US" sz="3600" dirty="0" smtClean="0"/>
              <a:t>we</a:t>
            </a:r>
            <a:r>
              <a:rPr lang="en-US" sz="3600" dirty="0"/>
              <a:t>…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94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6115665" cy="1127212"/>
          </a:xfrm>
        </p:spPr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rgbClr val="7030A0"/>
                </a:solidFill>
              </a:rPr>
              <a:t>Integration</a:t>
            </a:r>
            <a:r>
              <a:rPr lang="en-US" dirty="0" smtClean="0">
                <a:solidFill>
                  <a:srgbClr val="7030A0"/>
                </a:solidFill>
              </a:rPr>
              <a:t>	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1578077"/>
            <a:ext cx="11277600" cy="445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Social </a:t>
            </a:r>
            <a:r>
              <a:rPr lang="en-US" sz="4800" dirty="0" smtClean="0"/>
              <a:t>Studies: </a:t>
            </a: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              Math: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ELA: </a:t>
            </a:r>
            <a:endParaRPr lang="en-US" sz="4800" dirty="0" smtClean="0"/>
          </a:p>
        </p:txBody>
      </p:sp>
      <p:pic>
        <p:nvPicPr>
          <p:cNvPr id="23556" name="Picture 4" descr="http://www.bbc.co.uk/staticarchive/18e0518ed5183cd531f908f11031e176c4461b9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88" y="1379640"/>
            <a:ext cx="3006972" cy="14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581" y="3074372"/>
            <a:ext cx="1589446" cy="1689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60" y="3074372"/>
            <a:ext cx="1759800" cy="127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070" y="4763729"/>
            <a:ext cx="1919664" cy="16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Group - DUCK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Elijah, Sage, Lucas, </a:t>
            </a:r>
            <a:r>
              <a:rPr lang="en-US" sz="2400" dirty="0" err="1" smtClean="0"/>
              <a:t>Rayanna</a:t>
            </a:r>
            <a:endParaRPr lang="en-US" sz="2400" dirty="0"/>
          </a:p>
        </p:txBody>
      </p:sp>
      <p:pic>
        <p:nvPicPr>
          <p:cNvPr id="5122" name="Picture 2" descr="http://clipartsign.com/upload/2016/02/04/clip-art-duck-1-new-hd-template-image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14400"/>
            <a:ext cx="3701710" cy="42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4193"/>
            <a:ext cx="11125200" cy="4578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1. Why </a:t>
            </a:r>
            <a:r>
              <a:rPr lang="en-US" sz="4000" dirty="0" smtClean="0">
                <a:solidFill>
                  <a:srgbClr val="00B050"/>
                </a:solidFill>
              </a:rPr>
              <a:t>should we start using sustainable energy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2. Why </a:t>
            </a:r>
            <a:r>
              <a:rPr lang="en-US" sz="4000" dirty="0" smtClean="0">
                <a:solidFill>
                  <a:srgbClr val="00B050"/>
                </a:solidFill>
              </a:rPr>
              <a:t>is a cave home a good choice for the environment?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2594"/>
            <a:ext cx="454624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Ask ?? 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6" name="AutoShape 8" descr="data:image/jpeg;base64,/9j/4AAQSkZJRgABAQAAAQABAAD/2wCEAAkGBxQSEhQUExMVFhUWFxgaFBUXGBQVHhcaHBUdHBgXHBcbHCggGBwlHBgVITEhJSkrLi4uFx80ODMsNygtLiwBCgoKDg0OGxAQGzcmHSQ3Nyw0NS8xNzQ0LCw0Lyw3LDQsLC4yLCwsLCwtNCwsLCwsLCw0LCwsNCw0LCwsLCwsK//AABEIALAAyAMBIgACEQEDEQH/xAAcAAEAAwEAAwEAAAAAAAAAAAAABQYHBAIDCAH/xABMEAABAwICBQgECQgIBwAAAAABAAIDBBEFEgYHITFREyIyQWFxgZFCobGyFCMkNFJygsHRCDVTYnOSouEVF2ODk7PC0iUzQ1R0o7T/xAAZAQEAAwEBAAAAAAAAAAAAAAAAAwQFAgH/xAAyEQEAAQMABgYJBQAAAAAAAAAAAQIDBBESM1FxgRMUIzFBwQUhIjJCUrHh8BVhkdHx/9oADAMBAAIRAxEAPwDcUREBERAREQEREBERARRmJaRUtPflqmGMjeHSMB8r3VerdamFx3+Vtdb6Ac/ysEF0RZJjWvikY35PDLM7qzWiaO87T6lWZ/6bx0c/5LSnq50TXA9nTl9iDT9JNZuHUd2vnEjx/wBOL4w34EjYPEqBwbXhQTSBkjJYATYPeGlviWk5VyaM6qKKmAdMDUy9ZeLMHdGPvJXdpNq4oqthDYmwSejLE0C31mbA4INLikDgHNILSAQQbgg7iD1heSw3VtpFUYVXf0VXOvE4gU73HY0noZSfQfut1FbkgIiICIiAiIgIiICIiAiIgIiIC/CV+rFNb+lc9VUNwihuXOIE5bvcTtEd/RaBtcfwNwldPNcsFN8XRZKiW9nON+Tb3EdM34GyrsGjOLYvlmr6t1PE4AsiZcGx/sgQG/aJO1WzQrV/TUDGktbLUbC6ZwvY8GA7Gjt3lW2S5BsbHjvt2260GfUWpzD2dMzynte1o8mt+9TFPoNhdK3MaeIAenM4u9bzv7lMOwt7unVVB4hnJRD+Fmb1r3U2FxMdmDAX/TeTI795xJCCPw+maXA09NFFF1yuiDHPF90bCAQ0/Td4A71O3REBERBSNamiBr6YPjB+EQBzowPTbvdH37LjtvxXVqc1givi+Dzn5VC0XJ/6rBszj9YbL99+62rEtZ2GSYXXxYjRjIHuzGwOVso6TXdjxtt9ZB9FIozRrGmVtLFUR9GRoNrg5T6TT2g3Ck0BERAREQEREBERAREQERU/WHp9BhcRuQ+ocPiob7T+s63RZ7bbEHHrZ05bhtNljINTMCIm/QG4yHhbq4nuKq2p3RE00RrJweXnHNDt7IztJN9uZ52nsA4qB0I0QnxOoOI4lmLC7NGx2zlSDs5voxDh1+a2YlAREQEREBERAREQFx4vhkdTDJBMLxyNLXcRwcOBB2grsRBheiekE2j2IPpKgl1M5wz7Dax6M7B3bx2HrC+joJQ9rXNN2uALSOsEXB8lmmszQ4YjTfFtHwmLbCdxcOuInt6u1VjVjrYjpomUVe1zBHzGTWJygGwa9u8WNxfs27kG6ovGN4cAQQQRcEbQQdxB615ICIiAiIgIiICIoDTfSePDqSSofYkC0bD6bz0W/eewFBWdbGsYYawQw2dVPFwN4ib9Nw4nqHYqjq+1eyPk+H4neSV/Pjik5xudofKD18GdWzuXNq00Zkrp3YrX8/M/NC11rPcD08vUxu5o6yOxa7IdhQMwTOOKiZJXXXhyhQTOccUzjioblCnKFBM5xxTOOKhuUKcoUEznHFM44qG5QpyhQTOccUzjioblTxTlDxQTQK/VGUsriV3QTteCWuDrGxsb2I3g8Cg9oKxvHdGDMJaGWNrJ4y+ShnAyidjnFzmE9ZFwDwNitkUZpLA11LMXbMjHva4b2Oa0kOaeo3Higz7UTpm9shw2pcdnzfNsLSOlFt8wOqx8NxXzNpzKaWtw+vaLF7I5HZbDM5hGcd5BHmvpaGUPa1zTdrgC08QRcHyQeaIiAiIgIiIPwlfPeMVB0gxoRNcXUVPfcSAWNPPcO17rAHhZaHrp0uFDRGJjrT1IcxlvRbsEj+zYQB2lROqHRf4HR8q8WmqMr3X9FgvkZ2byT3jggvEUYa0Na0NaBZrRsAA3ADgsy0o1i1kNZPTU9GyURENzWkebloNzlNhv3di1BZjhO2qxIneasg9wYLe1Q37vRUTUlsW+kr1UMNMMcebijiA4clb3n3Q4zj7vQhZfsgFvWVaKZ3Tbnc8tdtLha1+cGggAOAB37e1e26z6s+5uhoU4NG+VPNdj/wBKPzgXsZV49b/mwdx5L8FZ6qmbI0tcLg8DYjtB4qLfo7E0E5pjbqDrk9wA2lIzq57/AKfcnCoju+qDdU4+T0wPtQAJy2Pfpm/4kC734fGBcNqwBvLmx7P3xsXTRxwCNx5MyEdUjYcxv1AjYR29S7nLr/I+7jqlH5/iGNRj3VKD3PgXiK/H2nYS7xp3BWKlqYonlrxDG7KCDHtDgSbi4G8Eetdf9LwfpW+TvwXM5l2PB11O1vVgaR4/+hb4xwj710w4/jwFzBA7scIgf4XhWiGVrwHNNwdxH8152XP6hc3Q9jBt75Vw6wsRp2l1ThrMg6bmFwsOs7C4K8188ZijxGHZZjXvP6SndbO17RvLRdzTvBaeokKq4yPktTncHjk5OoNsMuwbPaprQ0kYbSRuAIMADgesG9x5FXsa/N2JmfBTybMWpjR4rkorSwn4DV238hL7hXThbcsbGXLsrQ25tcgCwv22sutzQRYi4O8Hr7FZVmU6dULKvA45oyH8hkeHNIOzKGSDw2X+qtA1Q4yKrC6c3BdEOSeOBZsF+9uU+K7n4fEYnQmNoic0tcxoDRZ2/YNyyLVdiLsIxebD5nHk5X5ATuzDbE/szNNj3jgg+g0REBERAXhNKGNc5xAa0EuJ3AAXJ8l5rJdfmk74YYqKAnlKm/KW38newb2ZnHyaeKCn0F9IMafM8E0kFiGu3ZAeYwjqL3XJ7LrbSq/oRouzDqZsLQDIbOneL899vdG4ePFWBAWL6UYu/Da+sbyLpG1D45IT0W5nNs4F3X/JbQs01snPV4VCeiZZHuHEtLLf6vNR3aaaqJ1u5JaqqiqNXvRDzi79wpIRfdfObfxAqr45pZiFJO6KSWJxFjcRssQdo6gVpwmBe5npNAJG3c69jf7JWQ6zvn7/AKjPdWbizFyvVqpjRwaGTE26NMVT/Lqi1mVQ6UcDuPNc2/k5e9us+brgiPi8feqEivzi2p+FSjJux8TQH6z5P+2j8XOK8BrMffbSxEd7h61QkXnVbXynWbu9f/6znjdTRj7TvbZeuTWdP6MMQ785+8KiInVbXynWbu9df6zKr9HB+6//AHq0YRimJVUTZY2UjGOvYv5S+w2vYErIluOg3zGn+qfeKr5dFFqjTTTCxi113KtFVUojGcKxA08954SHNOeOOENzi23nEXvYepXzRifPRUruMLPULfcoesqjnDG2LSycSbNzmsaWi/VscVIaEG+HUn7Fv3rvCrmqJ0uMymKZjQtmH7l2Ljw/cuxXVMWUa9NH3OZFXRCzojklI2HKTeN9/wBV1x9ocFq65sRoWTxSQyC7JGlrh2Eb+8b/AAQeer/SNuIUMM9wX5cso4SNFnfj4qxr5p0Vxuo0cr5IKhrnQSEZwPSaOhMztsdo8DuC+j6KrZMxskbg9jwC1zTcEHcUHvREQFgM8gr9KTmIcyA80bCDyTL24dMnyWvaeY+KGhnqLgOa0iO/W92xvrPqWXajNHSyKStlF3zEtiJ3hgPPd9p1h9ntQaoiIgj8Tke4thidkfICXSAAmKMbHPAOzOSQ1t9l7nbZZ7p8AMXw1lyQ2J2W5LjfnbSTtJ2DaVeqef4yd53l4Y0/qxt2D950nms/00eXY3RHqEJt5Puo7uzq4JLXvxxSVM288x6g2JviA8n1OCyfWSfl8ncz3QtZoXXknPVnaO/LGL+1ZNrI+fy9zPdCzcLazw/poZmzjiq6Ii1mWIiICIiAtx0JHyCn+p/qKw5bjoT8xp/qf6iqHpDZxxXsDaTweVUbTEcS+/2qX8WHyU1oKf8AhtH+y+8qIqXg1NtmwNv4wzb/AAXXqwkLsLguSbGQC/UA/cOxe4XdPLzeZnfHPyXbDSu9R2HHapFXlIREQQulWjMGIQ8lON21kgtmjPEHrHEbism0fxyr0crDT1OZ9K83sNrXNv8A82K+48W+fUtyVf040YZiNK6JwHKNu6B/0X2912wEd3BBdqCtjnjZLE4Pje0OY4biDuKLF/yfdIpGST4dMTzbuiad7HNdaVnnY24g8UQe78pSsdkooGnpule4drQxrPfctDwuhbTwxQt6MbGsHgLE+JufFZxr6b8vwu/RJIJ/vWX9q1J+896D8XPXVBYwloBeebG03s556IJG4dZPAFdC/LIITkOTa1l75Rtd9I73O8SSVRdJ/wA7Uf7N3scr/V9JULST87Un7J3sKjvbOrgks7Sni63wBk8bm355lzDq2tafDaweZWWayx8vk+qz3VqcswdPG2xBY94PbeEEEefqWXazvn7/AKjPdWdhaek9e7zaGZo6P1b1TREWqyxERAREQFt+g8wdRQtG9jAHbLbTtFuOwrEFtWgXzVnDJH55TdUc/ZruDPaOyohzVLgQC0Rsce0FkzDs7yPNSerqMDC6WwAu1xPaS83K4WVHx/OhkYXtdHG9xYQ/KS62UElpPOIvvHBd+rk3wql7A8eTyvMLT6+T3N8Oa00G9Sai6F21SivqIiIg4aOrJlkhfbMyz2EenG4kB3eHAtI+qfSXcoXGubU0LwOcZXwuN7cySFziO0ZomHsspkvA2nYBtJ4AbT6kGNUNWGaWfF2s6UsfbrJh5/8AEPai9mpPCfh2JVOIPByxvc5gP6SUuI/dbfzC/UEt+UnARHQzDYWSStvwLgxw/wAsrRaSoEsbJBue1rh9poP3qD14YVy+FSkb4XNlHhsd/C4rk1VYjy+F0523jDozf9Q7PUQgtqIiCIq+kqHjovi1Pfqhdby/mr5V9JUTG/zvD+xd7FFf2dXBLY2lPF5j51/eH/5ws01nfP3/AFGe6tPZDepeR6Ba49uaItHll9azDWcflzvqM9ioYc9pyXsuOz5qmiItRmCIiAiIgLatBJB8GjA6ooyd3Xn/AAWKrY9Xb707RwjZ78ipZ0dkuYO0T03PqIm/ow6U+PxbB43f5Be/Vp+bIxwknH/tK9HRqmH6cTh4skDvY8+S6dXgtQFo3NqKgD/FKjwPGP2jzSZ3hz8llo+kpdRNH0lIunC0We9qLn+FBfvwkII2I8vVl9jyVLmYy4sHzPHPcAd4YyzQesyP4Ly0vky0NWRvEElur0V2yVgChdKanNQ1Y4wSe6g4fyeoQ3DHOG987y7wDQPUEXj+T1VMdhz4wefHM7OOGYAtPcRfyKILtpvE1+H1bX9EwSX/AHCfasz1EXGHyE7jUOy93Jtv61pGn4Jw2stv5CT3Vm2p+QHCwGna2WTOOBNiPMINJa4FfpKi6SotvXWaocUHDVHnFZ/jjv8AjUI4U5PqV9mNyVn+N/nyP/xj7FDf2VXBLY2lPFNw05Ekj7izwyw4ZQQfasi1luvXydjWD+FbLdY3rLbavk7WsP8ACs3AntJ4NHO2fNVV1swucxmUQymIb5Ax5b2861lpGp/Vp8OPwqqBFM08xm7lnA+4OvidnFfRkMLWNDWtDWgWDQAABwAGwBbDJfECL7QOjtIXFxpKfMd7uRiufHKog6ucMzF/wKG5vcW2bf1b2CD5GRfUWL6nMMm2tidCf7JxHqdcKE/qDor/ADmptw+K/wBiD54Wwau2/EN7Ym/5sqq+tDV+7CZGFrzJBLfk3EAOBba7XW2X2ggjf4K16tox8CjdbnXe2/YJCQLd5PmqedPZLmFtFnLAXNcd7b28RY+xeWgI+Szt621dQPN+b715WUdoxjtPTR13wmdkY+GSZQTzj8Ww7Gjadt1W9Hz7UwsZ8ezC2NdZfoBKpFTrToWHYyaQcWiNvqLrhR1TrameLUdA76zs0m36rGgetarLaWIHHqUZV4zBE4tfMwOG8XvbvtuVGoMK0gxUc+R1NCd+YGnB7mtGd3jsV7wHU7RQx2qC+okI5zy5zAD+q0HZ3kkoPQNI6TrqYx3mygtN9NaNlHPHFUNkmkYWMbHz7X3lx3AWurTJqbww35s3+NIbeZXTg2qbDKdwfyHKuG7lXGQd+U7PUgjtQ2BPpsPdJI3K6ofnAI25A0Bl/wCIj6yLSQEQeupgbIxzHi7XtLXDiCLEeS+fcX0WrMBqnTUoklpXDnEAuGX6ErW8L7HfzX0OiDHsL06pJgCXZD1g84DxH4KZgxmmf0aiE/bA9qs2LaD4fUkulpIi4+kGhp822VcqNTGGuNw2ZvYJXW9d0H5Li9Mzp1MLeN5GqgVGKwT446SOZjo20+Vrw4AEgC4BO/eVfm6lcM62zHZ1yu2HiuX+ovDsmXPUZvp5238suX1Li5Rr0zTvd26tSqKtzjfWxDfLH++z8VmGklCa/F2wQuB5R0bA4EOA2c52zgLnwWoN1B0d9tTU24fFX88n3K0aJasqLD5uXhEjpACGukdmyg77AAC/aq9jEi1VradKe/lTdp0aFuo6VsUbI2CzGNDWgdQAsF7kRW1UREQEREGV/lFUhfh0TwL8nO0k8A5jm+0t9Sz3QzSmlpqJjJZLPDn3aGlx2uuDsX0Nj2ER1lPJTyi7JGlptvHAjtB2qiYTqSw6IDlOVmdxe7KP3W2UV21Tdp1aktq7NurWpUOo1k0g6LZn9mVrfWSvzV7oK/Fat9dVQ5KRzi4NLiOUPUBsuWjrOy62yi0OoIrcnRwC274tpPmQptrQBYbANwXNrHote69u367nvI6j0fpYgGx00DQN1o2D12Ui1oAsBYcAv1FOh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TEhUSEhIWFRUVFh8XFxcYGBYgHxYXHR8aFxkhHR4gHyogGRolGxcYITEhJjUrLi8uGh8zODMsNygtLisBCgoKDg0OGxAQGy0lICUvLS0tLTItLS0tLS0tNS0tLS0tLS0tLS0tLS0tLS0tLS0tLS0tLS0tLS0tLS0tLS0tLf/AABEIANYA7AMBIgACEQEDEQH/xAAcAAACAgMBAQAAAAAAAAAAAAAABwYIAwQFAQL/xABLEAABAgMFBgMDBwoFBAAHAAABAgMABBEFBhIhMQcTIkFRYTJxgRRSkSNCYnKCobEIM0NTdJKisrPBFTQ1c4MkJWPCFmSjw9HS8P/EABoBAAIDAQEAAAAAAAAAAAAAAAAEAQIDBQb/xAAxEQACAgEDAgQDBwUBAAAAAAAAAQIDEQQhMRJRMkFhcQUiQhMzkaHB4fAjUnKB0RT/2gAMAwEAAhEDEQA/AHjBBBAAQQQQAEEEEABBHlYX97trVnyeJCF+0vDLA0QUg/SX4R6VPaABgExC72bT7OkqpU7vnQabpmiiDocRrhTToTXtC2E5b9un5OspKK5iqEEfWpvHag8uHLlEGvTs8tGRqp1nG2P0rVVIp1OVUjuoCI6lnGQLHXX2g2fPUDL4Dh/ROcK665A+LLPhrH1eO/8AZ0lVL8ynGP0aONddc0prh+1SKjJJGY1GhgSriqqpFanPXrn/AHiQHhbm3ulRJylei3lc/qJ5a/O+ERV/aXb03UMFYBqKS7Fde9FKFOtaxsXRtaxchuEsO5ZzHygJz0WqqU+qUctYZIVkKHhIypoR2plTyhynSKxZ6kLzvcfIUxs+8LxxKcmgafPmMGXkVgxrnZ3abmbikfbfB/CsOCCG1oId2ZPUSE+NmloJzSpr7LtPxAjKm79vNUwOPADMBE0nL0DkNuCB6Cvuw/8ARIVjd8bxSmbi5nCDU75rGk/aKTl5GO9Y23uZTQTUq26PeaUpBp3BxAmvlE2SojQkRzrSsOVmPz0u2snnhor99NFffGM/h7+ll1qe6O/YO1qypnIv7hfuvjAP36lHPrE4Q4CAQQQdCNIrxbGy5lVTKuqbVyQ5xI8goDEkeio4EvOWxYygULWhrF1C2V9qZhJP2VQpZROvxI3jZGXBamCFVc3bTKzGFucAlnTljrVpR+tq39rLvDTSsEAgggioI5jtGJc+oIIIACCCCAAggggAIIIIACCCCAD5cWEgkkADMk6AQt73bZJGVBTLkTbulEGjY83KEH7Na9tYXG3q2pg2guWLy9whCCGgaJqpIUSQPEa8zWkRm4N5ZSSdxzMiiZzyWVHE39VJ4FZjUgHPWBgTLdW/b1ComXlFdcTbaknoPE/lzzHlDAuhsnkJMpWtPtLw+e6BhB6pbzSM9K4iOsdS7O0Kzp2iWXwlw0+Sc4F1PIV4VnlwkxKgYRttnxwWSQYYKR7BCxYhV6tmNnTtVFrcunPeM0SSfpJphV50r3hPXp2Oz8tVbAE231bBCxTq3Uk/ZKostHhjaF8o+pGCk7zakKKVJKVDIgggg9COUdGxbxTUqasOqSCalGqFeaTkfPWLV3juhJTwpMsJWoaLFUrHksUNOxy7Qn71bDn0VXIO75OZ3bpCV9qKyQr1ww3XqIvzwyrj3Naw9qDaqJm2t2f1jdSn1QeJPoT5RObPn2n042HUOp5lBrh+sNUnsaRXy1LKfllluYaW0sfNWkg+Y6juIxSU440oLaWpCxopJII9RHSq1s487oWnp4vjYsjBCmsLae+iiZpAeT76aJWPhwq+APeGDYd6JSboGXRjP6NfCv4HJX2SY6NWqrn54F5VSidiCCCGDIIDoRqCKEHQjoRzEEEDWQITeXZ0w9VcsQw5rh/Rq9NW/MVHYRH7sX0tCxXfZ3kKU0Myws5UNeJpWYAJrmKpOeVYa0aNs2QzNNFp9GJOoIyUg9UHkfuPMGEL9Epbw2YxXe1tInd071S1oMh2WcB99BoFtnPJaa5aGh0NMo7sVUn5CdsWZTMS7hwVoh0DJQyJbcTpXLQ5GlRpk/dnt+mLTZxJoh9AG9ar4T1T7yCdDy0McuUXF4Y4mmsol0EEEVJCCCCAAggggAIIIIAE1PWczMXpdafaQ62ZUVStIUK4E0OehHUZiM95NiEo7VUo6qWV7qqrR6VOJPnU+XSKbRETqrwu/wCHlYmA0kjdqAUUhsFWpAOXLnGWytsloSq91aEsHCNapLTo8xTCf3RGNkZ5zFkrBEbybNbTlM1y5dQP0jNVp9QBiT5kDWPLtbR7Sk6BuYLjY/RvVWn0JOJPoRD1u/tUsuaonf7hZ+Y+MHOnjzQddK1jYvpdGzplh2Yel0KUhpTgdbOFRwpKvEnxac6iKfavicQx2IxdnbfKO0RNtqllaYhVbZ8yBiT8D5wzLNtJmYQHGHUOoPzkKCh92h7RTmyrPcmHm2GgFOOKCUAkCqjoKnIR0Xpe0LMeqQ9Ku9eJOIa5EZLT8REz08XxsGS39Y9iv12tt801RM40mYR76aIc/wD0V5UT5w1bs7RLOnaJafCHDT5J3gVU8hXhWfqk/eIWnROJbJLI8gj2MSTRtayGJlG7mGUOo6LSDQ9RzSe4hU3p2GNKquQe3R/VO1Uk9KL8SfUK8xDkgjSFsocEYKeXiutOSSsMywpupoFaoVr4VjhOQrTWOMYuu/LoWkoWkKSoUKVAEEdwcjC0vXsXkpjEuVUZVw50HE2T9XVP2TQdIahqYvnYjAnLCv7OS9ElzfI9x2qqDolVcSfKtO0MGw9okm/RLhMus8lmqPRwCg+0E+ZhfXp2fz8hiLzBU2P0zfEinUkZo+0BEWFY6FWpnDwvYxlTGRZdJBAUCCCKgg1BHYjIjyj2K92JeGZlTVh5SAdU5FKvNJ4T56wwbD2otqombawH9Y1Up9UE4h6E+UdCvXQltLYWlp5LjcYcEa1nWgy+jGw6h1PMpOlfeHiT5KAjZh2MlJZRg1gxTUuhxCm3EhaFiikqGRH/APZgjMHSFLbVlTNjzTc1KuKwYvk3Oh5tuDQ5DyUM8qEBvxgnpNt5tTTqcTaxRQ/AjoQcweREL6nTq1eppXY4P0JRs+vmzacsHU0S6miXmq5oV17oVSoPmNQYlMVWlJmZsK0Q4mqkfc/Lk5jsoU9FJ5jWzdjWo1MstzDKsTbiQpJ7dCORByI6iOI008MfTyso3oIIIgkIIIIACCCMb7qUJKlEBKQVEnkBmT8IAEbbN5Zez7zTExMpWpBZS2CgAlClJb4qEjLCFDKpz0MMFq1rHtZAbK5eY6NrADifJKqLTrSo60hJSrSbdtp3GstJexlBSkHClCSG6g65JFdOekZ7x7HLRl6qZCZpHVvJVO6DmT2SVRjOMXLnDJRNbzbDWF1VIvFlWdG3aqR2AV40jucX/wCV9aViW3ZSHEHfJYUlSFltRWypCgQqozCagnNQB1jUsu/NrSCt1v3U4ciy+kkDlTCsYk+lNIn1i7dgoYJyVw1FC4wTQVy8CjWn2jpAvtI+qDYVF07TRKzsvMOBRQy6lagmlSAc6VIFYs1Zd57LtRvdJcaexDNh0DF+4rWhpmK8s4q5Ycol6aYZUThceQ2SKA4VKCSRUEA0PeGjePYZMIqqSfS8OTblEL9FeFR88P3QWqLay8MESq9GxSTequUWqWWTXDQrbPoTiT6Gg6dFHefZzaMjVTrONsVJdaqpAA1JyxJFPeAjuSl87cslQbmUuFAOSJlKlJP1XK1PPRRGWmsMO7W2mReomZSqVWaCpqtBJ+kBVI8xQdYqvtI+qDYUF3No9pSVA3MFxsfonarT5CvEnrwkfjDYu1tulHaInGlS6zljTxt+tOJPwPnHdt25Fk2k2X0huqhX2iXUkE06kVSrQg1BPlSK1WRZL805updsuOUKsKaVISKmnXLlE4hYt0G6Lh2ZabMwgOMOodQfnIUFD7tD2jcimkq/NSb1UKdl3k5HxIUOxGRploYY929uE21RE40mYT76aIWO+XAryoPOMZ6V/ST1FhIIiV2do1nTlA3MBDhp8k7wKqeQrwrP1SYllYXlBx5RY8UmsQG9myaz5uq20ezOn57QGEn6TfhOvKh7wwIIIzlHgMFV727MZ+RxLUjfMpqS61UgJ6rT4kZanQdYhZi7cQW+Oy2RnQVpT7O/rvWwKKP00aKHlQ94bhqU9pFXErJJzjjSsbS1IUNFIUUkeozicWHtPmEcMygPp94UQsD0GFXqK944d87mzVnOhD6QUqru3U+FwDp0V1Scx98RyHa7ZR3izOUFLlFgLDvTKTdAy6As/o10Sv0FaK+yTHZIis4MSmwr+zktROPfNj5jtVUH0VVxJ+NO0P1a98TQvLTf2jUvfd9M7LlsUDqeJlR5L5pJ91QyPfCeUcHYPe4y8wqznyQh5R3QV+jeGRTnpjApT3kjqY2rC2iSb9EuEy6+i80E9lgZfaA84i+0+zN0+3PsK4XiFFaCCA8niCgRlxCigRqQoxTVKFi+0g/cmluL6ZFoAY9iO3BvGJ+RZmdFKGFwe64nJXoTxDsREihAZCCCCAAhb7d7f9ns0soNFzSt1lyb8TnoQAn7cMiK27dLTVNWqmVbzDCUtJHVxyi1U78SE/ZgAgV3rcfkphMxLqCXE1oSkEEHIgg8iMq69CIb93tuqTRM9LEaAuM5jzKFGo9CeeXXm3Ls1CLxGXCQptqXwUIBBAYQKkaGpz9YnV5NkFmzNVNoMqs82qYa92zlT6uGMbnBS6ZhF5WUdWXtKyLXRgxMTOXgWAHE1zNAaLSctR07RDry7DpVYUuTeUwQCcC6rR118Y++IPePY9aMtVbIE0gZ1ayWAM/zZzJ7JxRz7K2jWrJEtKdUsDItTIUopqO9Fpy5VH3xWMHzCROSGIcKVBSCQUmqVAkEEZgg6g1ie3c2uWnLUS44JlsUGF4VVQdFjirp4sWkRG7U8hibYedRjbbcSpaaA4kA8QocjlXKHOm7V3LVzlHRLvH5iCEKrqfkl5Kpn4PjGs2vqQHRsbbBZk2ndTbZYxapdSHGj6gfzJEZbT2VWTPI3sooNYswthYU2T9UkgeSSmF9eDYpPsVVLrRMpHTgX+6o06aKOsRmQl5qRcriflnenyjZNPgVDPyzjNQXMGHuSO3bhWrZCVzDExVkUCltLKTRRCBjbOtSQKDFqD5cXZ1a6rOmxNKYDowFGHHhKQqlVDIgmgIoevKO1ad+pyYllSr5Q4FFJx4aL4SFZ04SDQchGO4VlS81NFiZVhSplWA4wk70KRhCa5KVhK+HOoByyjRZx8xA2G7cse10ht5CFLIybeAS4K+6oGv7ioh15tiTaqrkHyg/qn609FgVGXUHzjUvBsqmW6mXUmYR7pASunkThV8R5RzLJvraMkrdLKlBOrMwlVUjtWi0c+2WkZxjjwMkhd47qzskaTLCkJrQL8SFdKKFR6ax0LtbRbSkqBuYUtsfo3eNPkK8SRz4SPxhz2FtLkpgYH/+nUciHKFs/bpSn1gIw3o2Y2ZMNLebT7OoIUsKYw4FUBPg8PL5uGJ6/KaDBq3a24SrtETjSpdWmNPG36/PT8FecM2y7UZmEBxh1DqD85CgR600PYxUGwrCmJtam5ZsurSguFIIrhBANK6niGQzjxt+ak3iUl6WeTkfG2sZ1oRkaZaHpFZ6eL42DJcqPYr1drbhNtUTNtJmE81p4FgczkMKutKDz6Na7u0mzZscEwlpdKlt6iFDyJOFXoTC06JxLZNjaRZrT9mTaXUghDK3Uk/NWhJWkjmMxy5EiKkw49ru01EwhUjJKxNk0eeFaLofCjqioqVc+WWZTkN0RcY7lWEe0jvXTujN2g5glmyQPE4qoQj6yqa56Cp7Qx76bNZazrIddBL0xjbq6RQJBUAQhPzRmMzUn7o0c0nggTVYeabJE1ZDTFOJUq2UdnAgKR5VOXkowi4sTdv/ACcr+zNfyJh/RRUnKL7C+oeEmiMfk82+W5l2RWaJeG8QCdHUeIU6lFT/AMcWBiq9tumzbaTMIFEh1L4pzQv84B0zLifSLSocBAIzBFQeoOkKSj0tpm8XlZPuCCCKknilAAk6DMxVm7DhnbbVMKzG9cmDXOgGIt+dFFAix18Z0syE26kgKbl3FJJ94IVh/ipFe9jMtV2Zd91pKP31YvwbMa0R6rIr1KWPEGc+97Myq13vZA6XgEKTusWMANIJIw56dI6ljbXLUlVYJij4BzS8nCsDnxChr3UDGdFvtSN4XJl8LLaUhJwAEjEyhINCRlUiGHeDaBYL0vvHi3NDRLRZq5XMZBYBRz4qjzjC9/1GnHKyTX4UYrv7a7PeAEwHJZeVcQK0VPRSRWncga+cS6fs+z7SZqtLE0imSwQop8lpOJJz5ERWiek/bn1LkJAsNZ8KVLUkGtaqWs4Qc/CKCOWTNSbpoXZd0c0qUhVOxBFRlqMoX6K+rEXh9s/oa4ljLWx1LqXRdtGYel2FoSpttTgx1oQlSUUqATXjGfaMdvXKtCTPy8utIrk4niQehxpqB60MdHZje9FnTi5h5C3EuNKbVhIxAqUhdc8j4NMtYfdk39s+cSA1MJBVlgc4FE8xRWSvQmNZzlF8ZRVCXu9fe0JVKUiYU6gfMd40+hPEkDTIiJ3I7TJOYTup+XwAjM4Q4300piGXY88+sitrZ/ITFSWQ0s542aIqTzKaYT1rSsL68uyCeSkqlHEPpz4TwLpyGZKT8R5RXqrl6MNzJtBsGzkSRn7PUlQDiUqDbuJFFVGhqUEGmWWpy6K1lUw8FlptSggVXgQThHVWRoO8fFoWRMsL3TzLrSzlhWlScQFDlXUaGumkSnZvbZsyZMwUbwLbLakhVCAVJVUGhBIwaZa6iNUml3IMV2NploSdE7zftDLdvcWXZXjT8adoaNmbQLGtNCWZ1sMuHLC9mmv0HRQp8zhMfa3LCtb8420h5fUBp0mnJQycIA6q005RG7e2IkVVJzIPRt4U/jTr6gecZPpb32ZJ2Lf2RpI3ki/kcwhw1SRywrArTzB84hEy1aVnBbS96yhwFJGSm1g1Boc0VI6UV8I1pd627FPhdbaGoUMbCqmmoqgEnpRWYju2ztORaEiuWdZLT5KFApNULwqCjrQoOuXF5xddXugNDZVaktI2gX5hzdtLZU2FUUQFqUgitAaJ4TnoIe89Z8jaLI3iGZlojhUClVK5cK0mqT5EGK63dsMzr6ZUKCN4FcRFaYUlWlR0pG7N3Ktqy1b6X3hTl8pLKUoEDMY0DOmtcQIilkFKWc4YJkzvPsMbVVcg+WzyadqU+iwMQ9QqFReO5c/JE+0y6kprQODiQftJqBXWhoe0MK7m3J9FETzAdGhcbolY80HhUa9MMNa7t9JCeFGH0KURm0uiV9+A+L0qIr12Q8SyTsVHIhy3E2LrXhetKraeUuk8SumNQPAPojPuIju3WzGGLRShhpDSVS6VKShISMZU4CaDIGgEWYEF1rUU15kJGtZ8g0whLTLaW205JQkAAekQ7bcitjzB6KaP/wBVA/vE7iEbav8ARpr/AIv6zUK1PNiLPgq0IsRd3/KSv7Mz/TRFdxFjbGbwy0un3WGh8G0iPR/D18z9hPU8IgW2SS4Zd8csTR8vGn/3h0bMbR9osuUcrUhoNk55lv5M1rqeDWFntRlwuz1n9W4hY+JbP3OR2tg9tpTZpQrEcEwsDsCELy6Cqj8TGOsji1l6HmA3IIIIVNiI7WHwiyJwnm1h9VKCR95hRbG2xuJhXMuIHwSo/wDtDT21j/s01/x/1W4UGzq2GpSQmXnTkHgEp5uLwZJH9zyAJhjTSUbE2ZXJuGEa9u3nekLVnHGENKW60lklxKlYUqbbJwjEEk1SPECMtNY2brXHSAHpsYlq4g0dE1z4+qvo6DnXQfN0rKcmn1WjNAHGrE2mmRUMgae4mgCRzp2z+b7XxKSqXllUUMnHQcweaUHr1V6DrHB1ups1Fzo07/yfb0/nt3OvpKK6aldevZdzr3kvazKDdNhK3QKBAyS30xU0+qM/KIrd6zpe0C/MT8+G1tpUvcigcdCE4gEKUN2B80JFTloMid7ZJdBuemd7MqRuWjm2VpxPOahOGtSjmTz05mjK2lXHspmQmZkSiG3G2zgUgrSAtRCEcKThPEoaiNtNpqtL8sd5PlmGp1Vl732XkhT7Krqs2jMuy76lpAllOJUggFKwtpI1BBFFkUP3RIrc2YTcuPkQJlse5ksDugnP7NfKI/s2sm01KdmrNUAtnChYqiq0rqogBYwqHyfMjlDGktpzrKw1aMottVPEgFJPfdr1HcH0hyTln5fwFRdSt652RBDTziMJpul5pr0KFDh9KHWJpd/bsrJM7K1+mxl/Ao6+R9Ijt/LzO2o4lmXk0U1CsCVOlIpmpejac9NO+cRScu+5LPIQ6UFRRvKJNcOdADkKGKydcpKEsZ7eZZQl09SW3cZW1S9MtPNS5l3MWBa8SSlSVJqE6gjMHqKj4GORcK6SLQEwlTim1tBBQUgEVVvAcSdSOEaEc4iMFhXzm5J1Tkq4EhVApJSlSVhNaYgfM5ihzi/TiOIlSV3h2eT8rVRaLzYzxtAqoO6PGPgR3jTsK+c7K0DTxUhOW7c4k5cs80+QIia3c26Mqomdl1Nn9Y1xJ8yk8SR5YomDtk2Pa6S4jdOr5uNKwuDlxUoo66LBGkZ9cltNBjsR6wdrUurhmm1MnQqSCtB5aAYx8D5xo7V7GsxyznJ+UQzvUrRRxkgeJQBxJScNaHmK6RoXh2TzDVTKuB5OuBdEr9D4Ffwws7xyDzBKHELaUfEhVRiA0JHzgDz7xMYxbzFgbtgT76SHpYrS4gVKkCuEaGuRGHMa5ZwybvbZd2EonmsSSab5oZj6yCaHrVPwiCbJLxNSU2tb+PAtooqkVwmqTUitaUHKp7Q3pm61kWskqRgKjUlbBCVpV1UnSv1hzibOn6lsCOm7Zlj2y3vAlmY+miqXE9MVKLT5KiAXh2FKHFIzNaaIfyPotIp9w841LU2Q2jJub+zZneFOmFRadA6a4VfEV6RnsXa9OyaxL2rLLURqrDgdAzocJolzSnzfMxmlJb1vJPuLC9ktONP7qfx75CEjjWFkI1TxAkEUPWLhiKo7VLbYnLQXMS6iptaG6Egg1CACCDzBFItckxTU8IInsQjbV/o01/xf1mom8QjbV/o01/xf1mowq8aJZVoRZOUHybf+2j+URWwRZVjwp+on8BHpPh/iYlqfI41+W8VnTQ/8YP7q0K/tC5uVehyVYU2k0BcKtE6lKRz+rDMvcf8AoZqv6hX9gPvhDSzC1CqdKxTXr+ovYtpvCy7FYKwjL23lt6VnhI+1tpDmbD62mgHE50qcBSHKjCQBqR1Ea0xZ9qzIpN2q4QdUMgpB86BAI7UjkX6umj7yWB+nTW3eBZJttfvZJNyMxKKeSp91vCltPEQciCqmSB5+kJe5tz1PlLz4KWRmEnV3y6I789B1EiTZFlSRq6pKljP5VWNX7iRTlzEaNr7Q6/Jyjaio8IWsDXQYUCtT0r8IRs1l2oXTpoPf6nt+H8z6DlemqofVfJbfSt/xOlfm8glm9wyQHVppw/oUUoCKaKI8I5a9Kw/Z/c920pkNJqlpPE86B4E9Byxq0A8zoDGtZd256f37jLS3lNKTvsxjBXipkSCo1QdM46d377WnZR3CRgSDiUw80BmeZyCwe9Yb0ulWnr6Y8+b9RXU6mV8+p8eS7DstjZFZT6QEsqYUAAFMqocqDMKBSdMzSpziB3z2YTkrKOqatBTsq2nGphwrFEpzFACUkjX5sdqwNusuuiZyXW0dCtshaeWZBooDXIYvWO7fW+ElM2ROKl5ht0lnDhBooYyECqDRQzPSJi7YvD4MNhY7KdobFntuS7zC1b53FvEFNRklIBSaVAoTWvPSO7bVru2u6UIJakmjXus9TyxU0GiQanWE5JsrW4hKE4lKUAkdSTkIaF53RKyzcm0c1CqyOaeZ+0oH0TSI1EsSUYeKX5Lzf/DamCac58L835Iw25epiUQGJJCVKJ8dCUg9eris9dPPSOQ1dyeaUJyfk5hbLnEpWIJUefGQFFoU94DoCI37iWnISsyJieQ4rB+aKUhSW1HVa01xGg0pWla00IfVj3ik51J9mmG3cqlIVxDzSeIacxEQqjp3mKy3y/NkW3ytwnwuF5IQ97LZkXZRtqTldwoLK3KgEqogpT8pUlQ4la9BlEy2PXak5yyaTMu27R9wBSk8SckaKHENORjjbY7OYamGd00ltTjalOYRTEcVEkjQHJWY156COLdC6VsBj2yzpjCCpQDYdKSvDVNSlQ3axWozOohiW8NngxJjb2xKVKiZV9bfPA5xp8gRRQGmtYWN6rmztmKS6shKSqjbrbgrioTlmFg050hh2ZtOnpdW6tOVqtNKkDAsimpT4FVNdMI1iHXrfmrXmi422rdpJSgEgJaRyBOmMjiNKmp5ikVUnBZsax3LKLk8RW5vXV2sWgg4HlJmUJ/WCi6aZLGv2gqJbeO/MjPWfMsrBbd3KlIQ4mvGnMYFgUrUZaE1iHbPbkhyeelpqhCGSolpwZKxJCc+RzPCRzGUdXaFcBuRlVzKJhSkghIQtKakqyFFCgPM6aCJTrk0157kNNbMjGzS6P8AiC3wHi0ppAUk4apNVYSFCoOnMffpHSt+5VpSdXENrVhzS7LlRI78PGnLXKkRK69qPy7pWw8tpVM8J8XTENFDsaiGlYu2JTOETrO8Gm8ZoFeqCQk+hT5dLy6k8og4F3ds8/L0RMpTNIGRxcLgpl4hkftAnvDMs2/1jWmjcvltJV+imkpGfLCo8BPShrH2ZOwrbGJIacc1JSS28nLmBRRHnUZdog149hbqaqkZgOD9W9wq9FgYVHzCYxf2cnvsydyE7VbGYlLRdZl04GglCkpqTTEkKNCc6VMWqYNUp+qPwimFpy7rbq2nqhxpRaUCa4SglJTUEigIIyyi5sn+bR9QfgIrqV8qCJmiD7av9Gmv+L+s1E4iA7cV0sd8dVtjz+USf7QvV40S+CsIiy6BkPIfhFaBFmSKZdMo9J8PXzSEtT5Efv8Au4bOmj1QlPxcQPwrES2Z3YbmpVbizQh4p8Ncgls/+0draxNYJDDzdeSn7KQpZ+9KfjEv2C2YkWUlakpO9ecWMuQIbz9Wz90Za55tL6dfISq/V1G7RlVMLOFY4mnObbg0PkdCOhOhoYTZ2a3gmSUvupQnTje4SNPCgHUZ5gV5xYeCEXCMmm1wMqTWyYmLD2CNJIVNzanPoNJCBz1USSeWgHOIAxLizbf3WaUNzJQMzk26KIqTnkhxJr2rFpor5+UPYpbm2ZxAoHkYFEfrG9D5lBT+5F08PJRrKwd7YYnDNWuk6h9GXkuYBhqz0g08nA80h1HuuJSofAinIfCKiTc3NB0zyd4yX1rcS4grSCSo4sKx0VURM7v7Z7RYol/BNI+mMKx5LSP5gdYWuplKXVFlovbAz7b2OWY/UtoXLq6tK4eXzVVHLlTWFPf3Ze5ZrXtBmmnWyoIFQULKjpRNSDoonPQQzpHbZZq2lLWHm3EioaKKlZ6JUnhz+lh0MLa05+ct6a3iwWpVs0SkZpbHQe+6RSp8tBQRmrJVJyteIovGDnLpiss09m1lDEucd4W2gQknTFTiV5JTX1I6RoT9re1Ore0qaJB+agZJHw++sdG+lutNtCz5TJCOFwp0yzw15kqzUrrl1jNsw2ezE/ieUosy4qkLIqXFjkgcwDqr0GdaZ6ZOUpamzbOyXaP78jGokoxVMXnG7fd/sT651wZV+z21TTJ3juJYUFKSoIJIRoaHhAVQjnmI59pbDRXHJTqklOaUupzCgSRRxFCOXze9Y0pi7tsWWorl1qW0DUlriSfrNGpFeoBp72hjs3f2uCoTNslJ03jWY74kE1HoT5dGX18xeRTYWt9Ze0JN9tm0HN8oN/Jqx4/k8SgKKPFTFiyVEjudtWTKMJl1S4UhGKhCiDVRK8xQg8ROhEe7bpxmcclX5ZxDg3SkkpOYooEAg5pPGcjSIFbLocSwhqXDZaaCFqCRV1ypJUaa6gDnlGiXVFdSAk13mzaEy466pSgDjdVmMSleFI6DL0CaDlTv3yt8SbSWWAA6oUQlNKNI0xU61yA61PKCxZYWdI4nB8oeJSeanFeFHoAK9KKMROylsrnEvz5UtKl4nAkA5ckgEjg0B50GQjkRret1DnL7uPC7v+f8OpKa0tChHxy59Ea9mTb8quqHXGnjmohSkqNc8+age+sbN8b6TU1Loln1IWEuBwKCQFEhKkCpHCRRZ5Q+rOvFZ87RCHmXCo/m3AAqvLhWBX0rEL233bk2ZNpxmWabdcmUoK0JCSUlDilaZHwjWsdRWJySaOXg4OyOcs8SjsvPlkY3d4gPDhoUhNQsiiDUdQecSu2Nj0lNIDkq+pknNNCHG86HrXMdFcxlCcQw64d1LtqccKSUoQCThSKkgDM0AjRkLTnJJw7tx6XWNUgqSfVPPMaHpFnB5ymBLLa2TWpKHeNI36UmoWwSVCmYOHJeLIHhrGawNq1pyStzMVfSjIofCg4OY4/ED9YKy9I2LD222g1QTCW5lPUjAv8AeQMPxSYmKdp1i2gndzzBbNKDfNhYBNfCtFVJ0GdBy6RV9XElkBH3hnxMTT8wE4Q8846E1rhC1qXSvOldYuNJ/m0fUH4CKVKi6kkfk0fUT+AjPVcImJnhdbej/wBpX3eb/EmGLCv/AChZgps1tPvzKQfRK1f2hej7xEvgrmIs294j5xWQRZx8cavrH8Y9J8P5l/r9RLU+Qqdsc9VxhgfMQXFeazhH3I/iiwFybMMtISrBHEhlAV9cgKX6YiYrtY8v/itupFMTa3sR6bloZV6ApQB5qi0lIRun1zcjeuPTFI9gggjMuEQ7axd322zXm0CrrfyzXUrRWoHdSSpPqImMeEQAVt2R2qFJekXKKSRvUJVQgilHQQciKYVU7LjnX5NkklEq3imCQKy5o0Ce1ClZ7N0HflHztbur7BaCikHcTBLrdMsiflEA8sJOXZSdY1/8JmJItz0id+w4k4F4cRRi4SlxI8KkqyxDIkd6RrK2bq6YxTaM1CKsy3jJ92Pc1DaBMWgsMt8myaKV2VzB+iKq8ox3ivoVo3EmncsjhqKBShzAA8CT0GZ5nMiM0nc+0Z5YcmSppJ+e9UGnRDeSh2ySnvEyOzmR3Iao5jH6bFxk9x4MP0aetc4Vp+GW2v7S75muFxFey8/djNmuhWuirZeb8379vZC+2e2ZZ78yE2hM7hAoQk8IcPQuaNjufiItVJy7aEJQ2lKW0pAQlIASE8qUypFRrzWEmWmNw2+l81ocAVVKq0wqGYx9kk+hyiZ3Ts+2EMlkTjkqwv5lQV0+gNWq9ik9ox1koVrNksBRVO14gsjzvDeCSlE4pmYbaNKgFXEadEDiVqNBzEJ6918LJm1ENSanXSab0KDKjrnklSnPJQ58o4FoJsuVUSvHOPlVVYl14ueJQonXlxHPOOb/APHzyDSXYl2U8glGdO5qAfgIwqsm1mqDfq30r9X+RrKmMHic1/rf9vzMsvYcyvwsOeZTQfFVBEnu7drcn2iZKRgGIJqCEUzxKOlRyHWIpNXqtZKUurK2215IUWEBKiNcKlI4vQxvWRZNs2olKkJLjWKm8WpCGwRQE0qK0ryBOsaWQ1Ni6ZOMV54y2TCdEHlJt+uEgt201zj4CEkprhaRzJPP6yj91OkNW6+zOXTLBE40lx5ZxLVUgt9EpUCDQczXM1iDW9sctJtGJh5uYyGJCfk1V54cRooDWpIJppEZk70WxZaw0px5oJyDT6SUkDLhCx4ctUkeecbxglBRqeyF5TcpOUuWMi8Ww9tzilZtbdPmOpCk8tFJoU89Qr0he3yula8kyPanFOS7ahhKXitCFHhFEqIKcqjSJvd7bsMkzstTq4wcv3FGvTQnnlyj52x3xkp2y2/ZZhKz7UjEjiStIwOnNKgDStBUVHeIi7VLEuCuxD9iThVbLBJqcDv9NUWStCzGH04H2W3U9HEJUO2SgYrdsKH/AHdrs24f4CP7w7toK3HBKyLaij2x/duqTkQwhKnXQk1FFEJAr0rFbk3NJErg4VrbN7CmCoIKGVjI7l9IodM0EkCnkIiFo7DVHEZKeadFckuClB0KkFVTTsI5O3C6UvIvsLlmw22+hQKATQLbwgkVJIqFp9QY7H5N85R6bZz4m0ODoMKik+p3g+EW+ZQ6k8kCktSSWw84w5TG0tTaqGoxIJSqh5ioMXKs01ZbP/jT/KIqPfv/AFKe/bHv6i4trZB+QZ/2kfyiK6rwomJuQn/yj5mktKN+86tf7qQP/uGG/CE/KOnQZmVZzqhlTh6casI9fkjGOnWZkvgUcsKrSPpD8Yeu0i2PZpV4g0cdKmm+vFXGR5IJz5EphJWK1imGU+86gfFQES+9k4u1bTRLS3EnHuWjyNTVbn1TStfdSI7FVvRXLHL2Fpw6pr0J5+TrdzCh20FpzX8i19UEFwjzUEp+yYdcc+wLKblZdqWaFENICR36k9yak9yY6ELmwQQQQAEEEEAET2lXSTaMmtrLeo42FHk4BofoqGR9DyhGbNLwqlnlSL9UJWshOLLdPeEg9AqgSehA7xZ8wk9utwsQVacunMAe0oA1AyDgHUDJXYV5Em8JuEupFZRUlhkiMfLiapIqU1BFU5FNRSoPIitQeoiG7O73CZQJZ5X/AFCE0SSfzyAPvcA16jPkYmkd2qyNsMo58ouLwxUzN3pmynjNNtommgDxkHE2DqVAeBXLGKinStI59t3xmJshlhCm0qFMCKqW4dSKgVp2Az59A5wY1pKQaZxblpDeM1XgSBiPenLtp2jmW/Bqp3KzG/r/ADA5X8QthW687CQXce0Qgr9lXQCtKpxU+oDj+6Na7Vr+xzCXlS7b5RX5N4EgHrTkoUyJrTpFgI5Vu3dlZsHftAqpQOJycH2udOiqjtGtnw/b5WZx1PdEG2mbQGLUlZdKG1tOtOErbVQihSBVKhqARTMA9oceyhtpFlSqW1pXRvEvCoKwrWStQPRQKiCORBEJG3tmT7dVSqt+n3DRKwPKuFfpn2iJSE/NSbxU0tyXeTkaVSryUDqOxjl3aZpdD2GYTUt0XJjWtCz2n0Ft5pDqDqlaQofAiEldbbm6nC3PshwaF1oAKHdSDwq9MPkYb13L0yc8nFKvoc6p0Wn6yDRQ550oeUc+VU4bmmSE3k2KyL9VSylSqzU0FVoJOfhUaj0IA6Qlr83Nfsx1LTy0LxgqQpBOaQaZggFJ7Z+Zi29Yr/8AlGrHtksK5iXNfVaqfhG9FspS6WQ0cvYEmtqjLRhz08I/vDlvoQ3O2U+rJKZlbJNRkp5paEfxCFD+T0P+5r/ZV/ztw5docxL+zezPMrmFTKt20w2QFuLHGCFHJGGmIqOlOekTZ96gXAtPyk5pJXJNA8aUurUOiVltKT6ltfwjn/k5j/rpj9mP9RuPt2dsLfLTabNoKmUEJcVMrxqqABhq2pIKQBkaZg15w0NnarJUh1yykJSkkJdolwGoBKQcedKKOmWsTN9NfSHmVvv3/qU9+2Pf1FxbSxP8ux/so/lEVNv8KWnPftb39RRi2Nhf5Zj/AGUfyiI1PhQRN0xVLaxbQmrUmFpNUNq3KPJvhJ9VYj6xYnaJeISMg8/iAXTdtV5uqqE060zV5JMVIVBpYbOQSACLA7A7mbpr/EH0/KOpowD81rmrzXy+iPpQj7tMJcm5ZtYxIW+2lQ6pK0gj1Bi56EAAAAAAUAHIQ0VPqCCCAAggggAIIIIACPlSa6x9QQAV12sbO1yLpn5IES5ViIRUGWXXUU0brofm6dI6dx75pnAGXaImQNMgHgNSnorqn1HMB6PNBQKVAFJBBBFQQciCOYIhBbTNlC5dRnLNSotjjW0knGyRnib5lHbVNOY02pulU8ozsrU1uTaCF5dDaIlVGZ1QSrIJf5K/3Oh+np16wwwefIioI0I5EHQjvHaqvjYsoRnBxeGEEEEbFAjRtex5eZThmGkudCclJ8ljiHlp2jegisoqSw0Sm1wK239lyxVUm5jH6twgK+yrwq9cPrEGebflXaEOMOoNR4kqT3B19RFi417QkGn0bt9tDqeQWK0+qdUnuKQhboE94DENQ14hfXU20TrFETSRNN18RolxI0yUBRXXiFT16cTaveZi0JtExL4sG4QghYoUqClkg5kfOGYqI7lvbLwark3af+J0/wArn9lD7ULy1LIfl14H2lNq5Yhke6ToodxWOZPTuqWWsDUbFLhjB/J6/wBTc/ZV/wA7UNt9WO32kKrRmzluI6Ba3kIUR3KcoQGzi9osyb36mi6lSC2oBWEhJUlRIyIJGHQ0r1ENh6/0i5OStosOKIDapWZZIo6hC1JWhYRq4A4BXBiyI6UhWyDcsrsXRCfygmEptNJSKFyWQpXdQU4j+VCR6RIPybXTWdRXho0oDv8AKAn4ARD9p83MWhPrebln90lIabq04CUJqa0w5VUpRoc6GJ/+T1YrzTc086hSAtSG0hSSCcAUonPOnGBE2LFWH2Bcik2hppak9+1On4rJi1th/wCWY/2UfyiKtbUUUtadH/mJ+ND/AHicXo2wj2RErIoWlRaS2t5dAU0SEqDYzzOYxHTkK5gtg5xSQJ4OXtwvcJua9laVVmVJBI0W9os9wnwj7XWFlHpgAjaMVFYRB17mprPyY/8AmWv50xcuK4bJdnE26+zPOjcsNrS4jGk4naEEYU5UQffPpWLHCJA9ggggAIIIIACCCCAAggggAIKQQQALHaHsjYnCp+VwsTBzP6t0/SA8CvpJ71B1hRy9p2lY7vs8w2cFa7pzNKhXMtrGnmnLqDFqo0bWseXmWy1MModQfmrAND1HNJ7jOLRk4vKIaTWGKK798pSaolK924f0blASfoq8K/uPaJERTIxGL2bC6lTlnvU57l2v8Ln4BQ9YgrloWxZR3b6HEoGSUvJK2z2QrQZD5hGkP1a9raaFp6b+0cEEL6zNqbKsphhbZ95tQWD9lVCPiYk0le6Qd8M22OzhKD/GAIdhqapcMwdU1yjtwR8suJWKoUlYOhSoKHxBMZS0r3T8DGykmZnxGKal0OILbiErQdUqAI+B0PcZxsBpXun4GPlaSnxCnnl+MRLpawyUL+3dmDK6qlF7pX6tZKkeis1J9cXpC7tqwpqUUA80pGfCrVKvqqGRP3w8Zq8Mm3kuaZB0oHEqNfJNTWOVad9JWjjLbZmCHENrStIS2orKk0OIKJSD1THN1FVH0ywxqqdnbJCLsbVLSk6JLvtDQ/RvVVl2X4x2zI7Q3br7YLPmsKHlGVdOVHPAT2cGQH1sMJZVhonJp0S6N0gKCQlptxXFxFRoVnCkUOeQ0AHKPqeuBNS4T7UlTO8OFs4CpJrSmNQNG6kgAHOvKOVOqMuRpM+NrCgbWmykggrSQQaggoQcj6xEo7cnYaVICnHiglK14QjFwNmis8Q4qg0HbWJJdTZdMzjhViwSqaHflJ+UBSFDdorxHMA50GeZpSLpYWAIbY9lPzLqWZdpTjitEp6cySckgdTQQ/dnWyOXlsL82Uvvg4koz3bZHYgbxXc5dBlWJpde7MrINbqWYw1SMajhK15nxrrxanLQZ0jsNgBVcycWEDzGIn4ViQNukexgEyKE5igJ9BkY+mnwqtK5a15HmPMc4AMsEeYh1j0GAAggggAIIIIACCCCAAggggAIIIIACPh5pKgUqAUk5EEAgjuDrHkEAEMtvZTZUzUmX3Sz85klHrhzRX0iFWpsAQc5edUNaJdbCvLiSRTuaekEEAEUtHYzPMqAD8ucq1xOj/0iIzsnNSxKd+RT3HHPLoIIInIGGXemnTh9oWa5cTjnP4xJ7O2WT0wEKDzFF6Ylu1H8EEEDbYEts3YA5Ue0TqQK5htsmo5cSiKGvYxP7O2XSSMBeU7MKQoLBcUkDGBQEhtKcVPpYoIIgCVyNltMo3bKEtp+glIqepyoTGdTFRQkkc60z7HLSCCACLPbN7OU8h7dEYEKRuwQG1hRqoqTTU56UBqaiJOJQUoCQK1oKAZUAGmmQygggA+3WQrUmnMdfPtBuBWtT4sXrTD+EEEAAhgDmchT45x5uMiConny7U5dqwQQAY1SQPM6U5dCDy7xnQ3TLuT8ST/ePII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51" y="642593"/>
            <a:ext cx="5186516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Problem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s://encrypted-tbn1.gstatic.com/images?q=tbn:ANd9GcTwinc8ozAJ-yAV22hhcjqJSV86j6w-QvIGQGC6XLE99V-BgH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79">
            <a:off x="6603892" y="331603"/>
            <a:ext cx="875310" cy="15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clipart.com/images/gallery/Clipart/Industry/nucleur-power-plan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43" y="2299749"/>
            <a:ext cx="3133315" cy="24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S/l/M/4/Y/y/car-only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67" y="4245476"/>
            <a:ext cx="3690545" cy="19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s.clipartpanda.com/house-clipart-house_red_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" y="2890217"/>
            <a:ext cx="3125827" cy="31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9140">
            <a:off x="7862154" y="840245"/>
            <a:ext cx="3123405" cy="34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4193"/>
            <a:ext cx="11125200" cy="4578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1. Why </a:t>
            </a:r>
            <a:r>
              <a:rPr lang="en-US" sz="4000" dirty="0" smtClean="0">
                <a:solidFill>
                  <a:srgbClr val="00B050"/>
                </a:solidFill>
              </a:rPr>
              <a:t>should we start using sustainable energy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2. Why </a:t>
            </a:r>
            <a:r>
              <a:rPr lang="en-US" sz="4000" dirty="0" smtClean="0">
                <a:solidFill>
                  <a:srgbClr val="00B050"/>
                </a:solidFill>
              </a:rPr>
              <a:t>is a cave home a good choice for the environment?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2594"/>
            <a:ext cx="454624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Ask ?? 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6" name="AutoShape 8" descr="data:image/jpeg;base64,/9j/4AAQSkZJRgABAQAAAQABAAD/2wCEAAkGBxQSEhQUExMVFhUWFxgaFBUXGBQVHhcaHBUdHBgXHBcbHCggGBwlHBgVITEhJSkrLi4uFx80ODMsNygtLiwBCgoKDg0OGxAQGzcmHSQ3Nyw0NS8xNzQ0LCw0Lyw3LDQsLC4yLCwsLCwtNCwsLCwsLCw0LCwsNCw0LCwsLCwsK//AABEIALAAyAMBIgACEQEDEQH/xAAcAAEAAwEAAwEAAAAAAAAAAAAABQYHBAIDCAH/xABMEAABAwICBQgECQgIBwAAAAABAAIDBBEFEgYHITFREyIyQWFxgZFCobGyFCMkNFJygsHRCDVTYnOSouEVF2ODk7PC0iUzQ1R0o7T/xAAZAQEAAwEBAAAAAAAAAAAAAAAAAwQFAgH/xAAyEQEAAQMABgYJBQAAAAAAAAAAAQIDBBESM1FxgRMUIzFBwQUhIjJCUrHh8BVhkdHx/9oADAMBAAIRAxEAPwDcUREBERAREQEREBERARRmJaRUtPflqmGMjeHSMB8r3VerdamFx3+Vtdb6Ac/ysEF0RZJjWvikY35PDLM7qzWiaO87T6lWZ/6bx0c/5LSnq50TXA9nTl9iDT9JNZuHUd2vnEjx/wBOL4w34EjYPEqBwbXhQTSBkjJYATYPeGlviWk5VyaM6qKKmAdMDUy9ZeLMHdGPvJXdpNq4oqthDYmwSejLE0C31mbA4INLikDgHNILSAQQbgg7iD1heSw3VtpFUYVXf0VXOvE4gU73HY0noZSfQfut1FbkgIiICIiAiIgIiICIiAiIgIiIC/CV+rFNb+lc9VUNwihuXOIE5bvcTtEd/RaBtcfwNwldPNcsFN8XRZKiW9nON+Tb3EdM34GyrsGjOLYvlmr6t1PE4AsiZcGx/sgQG/aJO1WzQrV/TUDGktbLUbC6ZwvY8GA7Gjt3lW2S5BsbHjvt2260GfUWpzD2dMzynte1o8mt+9TFPoNhdK3MaeIAenM4u9bzv7lMOwt7unVVB4hnJRD+Fmb1r3U2FxMdmDAX/TeTI795xJCCPw+maXA09NFFF1yuiDHPF90bCAQ0/Td4A71O3REBERBSNamiBr6YPjB+EQBzowPTbvdH37LjtvxXVqc1givi+Dzn5VC0XJ/6rBszj9YbL99+62rEtZ2GSYXXxYjRjIHuzGwOVso6TXdjxtt9ZB9FIozRrGmVtLFUR9GRoNrg5T6TT2g3Ck0BERAREQEREBERAREQERU/WHp9BhcRuQ+ocPiob7T+s63RZ7bbEHHrZ05bhtNljINTMCIm/QG4yHhbq4nuKq2p3RE00RrJweXnHNDt7IztJN9uZ52nsA4qB0I0QnxOoOI4lmLC7NGx2zlSDs5voxDh1+a2YlAREQEREBERAREQFx4vhkdTDJBMLxyNLXcRwcOBB2grsRBheiekE2j2IPpKgl1M5wz7Dax6M7B3bx2HrC+joJQ9rXNN2uALSOsEXB8lmmszQ4YjTfFtHwmLbCdxcOuInt6u1VjVjrYjpomUVe1zBHzGTWJygGwa9u8WNxfs27kG6ovGN4cAQQQRcEbQQdxB615ICIiAiIgIiICIoDTfSePDqSSofYkC0bD6bz0W/eewFBWdbGsYYawQw2dVPFwN4ib9Nw4nqHYqjq+1eyPk+H4neSV/Pjik5xudofKD18GdWzuXNq00Zkrp3YrX8/M/NC11rPcD08vUxu5o6yOxa7IdhQMwTOOKiZJXXXhyhQTOccUzjioblCnKFBM5xxTOOKhuUKcoUEznHFM44qG5QpyhQTOccUzjioblTxTlDxQTQK/VGUsriV3QTteCWuDrGxsb2I3g8Cg9oKxvHdGDMJaGWNrJ4y+ShnAyidjnFzmE9ZFwDwNitkUZpLA11LMXbMjHva4b2Oa0kOaeo3Higz7UTpm9shw2pcdnzfNsLSOlFt8wOqx8NxXzNpzKaWtw+vaLF7I5HZbDM5hGcd5BHmvpaGUPa1zTdrgC08QRcHyQeaIiAiIgIiIPwlfPeMVB0gxoRNcXUVPfcSAWNPPcO17rAHhZaHrp0uFDRGJjrT1IcxlvRbsEj+zYQB2lROqHRf4HR8q8WmqMr3X9FgvkZ2byT3jggvEUYa0Na0NaBZrRsAA3ADgsy0o1i1kNZPTU9GyURENzWkebloNzlNhv3di1BZjhO2qxIneasg9wYLe1Q37vRUTUlsW+kr1UMNMMcebijiA4clb3n3Q4zj7vQhZfsgFvWVaKZ3Tbnc8tdtLha1+cGggAOAB37e1e26z6s+5uhoU4NG+VPNdj/wBKPzgXsZV49b/mwdx5L8FZ6qmbI0tcLg8DYjtB4qLfo7E0E5pjbqDrk9wA2lIzq57/AKfcnCoju+qDdU4+T0wPtQAJy2Pfpm/4kC734fGBcNqwBvLmx7P3xsXTRxwCNx5MyEdUjYcxv1AjYR29S7nLr/I+7jqlH5/iGNRj3VKD3PgXiK/H2nYS7xp3BWKlqYonlrxDG7KCDHtDgSbi4G8Eetdf9LwfpW+TvwXM5l2PB11O1vVgaR4/+hb4xwj710w4/jwFzBA7scIgf4XhWiGVrwHNNwdxH8152XP6hc3Q9jBt75Vw6wsRp2l1ThrMg6bmFwsOs7C4K8188ZijxGHZZjXvP6SndbO17RvLRdzTvBaeokKq4yPktTncHjk5OoNsMuwbPaprQ0kYbSRuAIMADgesG9x5FXsa/N2JmfBTybMWpjR4rkorSwn4DV238hL7hXThbcsbGXLsrQ25tcgCwv22sutzQRYi4O8Hr7FZVmU6dULKvA45oyH8hkeHNIOzKGSDw2X+qtA1Q4yKrC6c3BdEOSeOBZsF+9uU+K7n4fEYnQmNoic0tcxoDRZ2/YNyyLVdiLsIxebD5nHk5X5ATuzDbE/szNNj3jgg+g0REBERAXhNKGNc5xAa0EuJ3AAXJ8l5rJdfmk74YYqKAnlKm/KW38newb2ZnHyaeKCn0F9IMafM8E0kFiGu3ZAeYwjqL3XJ7LrbSq/oRouzDqZsLQDIbOneL899vdG4ePFWBAWL6UYu/Da+sbyLpG1D45IT0W5nNs4F3X/JbQs01snPV4VCeiZZHuHEtLLf6vNR3aaaqJ1u5JaqqiqNXvRDzi79wpIRfdfObfxAqr45pZiFJO6KSWJxFjcRssQdo6gVpwmBe5npNAJG3c69jf7JWQ6zvn7/AKjPdWbizFyvVqpjRwaGTE26NMVT/Lqi1mVQ6UcDuPNc2/k5e9us+brgiPi8feqEivzi2p+FSjJux8TQH6z5P+2j8XOK8BrMffbSxEd7h61QkXnVbXynWbu9f/6znjdTRj7TvbZeuTWdP6MMQ785+8KiInVbXynWbu9df6zKr9HB+6//AHq0YRimJVUTZY2UjGOvYv5S+w2vYErIluOg3zGn+qfeKr5dFFqjTTTCxi113KtFVUojGcKxA08954SHNOeOOENzi23nEXvYepXzRifPRUruMLPULfcoesqjnDG2LSycSbNzmsaWi/VscVIaEG+HUn7Fv3rvCrmqJ0uMymKZjQtmH7l2Ljw/cuxXVMWUa9NH3OZFXRCzojklI2HKTeN9/wBV1x9ocFq65sRoWTxSQyC7JGlrh2Eb+8b/AAQeer/SNuIUMM9wX5cso4SNFnfj4qxr5p0Vxuo0cr5IKhrnQSEZwPSaOhMztsdo8DuC+j6KrZMxskbg9jwC1zTcEHcUHvREQFgM8gr9KTmIcyA80bCDyTL24dMnyWvaeY+KGhnqLgOa0iO/W92xvrPqWXajNHSyKStlF3zEtiJ3hgPPd9p1h9ntQaoiIgj8Tke4thidkfICXSAAmKMbHPAOzOSQ1t9l7nbZZ7p8AMXw1lyQ2J2W5LjfnbSTtJ2DaVeqef4yd53l4Y0/qxt2D950nms/00eXY3RHqEJt5Puo7uzq4JLXvxxSVM288x6g2JviA8n1OCyfWSfl8ncz3QtZoXXknPVnaO/LGL+1ZNrI+fy9zPdCzcLazw/poZmzjiq6Ii1mWIiICIiAtx0JHyCn+p/qKw5bjoT8xp/qf6iqHpDZxxXsDaTweVUbTEcS+/2qX8WHyU1oKf8AhtH+y+8qIqXg1NtmwNv4wzb/AAXXqwkLsLguSbGQC/UA/cOxe4XdPLzeZnfHPyXbDSu9R2HHapFXlIREQQulWjMGIQ8lON21kgtmjPEHrHEbism0fxyr0crDT1OZ9K83sNrXNv8A82K+48W+fUtyVf040YZiNK6JwHKNu6B/0X2912wEd3BBdqCtjnjZLE4Pje0OY4biDuKLF/yfdIpGST4dMTzbuiad7HNdaVnnY24g8UQe78pSsdkooGnpule4drQxrPfctDwuhbTwxQt6MbGsHgLE+JufFZxr6b8vwu/RJIJ/vWX9q1J+896D8XPXVBYwloBeebG03s556IJG4dZPAFdC/LIITkOTa1l75Rtd9I73O8SSVRdJ/wA7Uf7N3scr/V9JULST87Un7J3sKjvbOrgks7Sni63wBk8bm355lzDq2tafDaweZWWayx8vk+qz3VqcswdPG2xBY94PbeEEEefqWXazvn7/AKjPdWdhaek9e7zaGZo6P1b1TREWqyxERAREQFt+g8wdRQtG9jAHbLbTtFuOwrEFtWgXzVnDJH55TdUc/ZruDPaOyohzVLgQC0Rsce0FkzDs7yPNSerqMDC6WwAu1xPaS83K4WVHx/OhkYXtdHG9xYQ/KS62UElpPOIvvHBd+rk3wql7A8eTyvMLT6+T3N8Oa00G9Sai6F21SivqIiIg4aOrJlkhfbMyz2EenG4kB3eHAtI+qfSXcoXGubU0LwOcZXwuN7cySFziO0ZomHsspkvA2nYBtJ4AbT6kGNUNWGaWfF2s6UsfbrJh5/8AEPai9mpPCfh2JVOIPByxvc5gP6SUuI/dbfzC/UEt+UnARHQzDYWSStvwLgxw/wAsrRaSoEsbJBue1rh9poP3qD14YVy+FSkb4XNlHhsd/C4rk1VYjy+F0523jDozf9Q7PUQgtqIiCIq+kqHjovi1Pfqhdby/mr5V9JUTG/zvD+xd7FFf2dXBLY2lPF5j51/eH/5ws01nfP3/AFGe6tPZDepeR6Ba49uaItHll9azDWcflzvqM9ioYc9pyXsuOz5qmiItRmCIiAiIgLatBJB8GjA6ooyd3Xn/AAWKrY9Xb707RwjZ78ipZ0dkuYO0T03PqIm/ow6U+PxbB43f5Be/Vp+bIxwknH/tK9HRqmH6cTh4skDvY8+S6dXgtQFo3NqKgD/FKjwPGP2jzSZ3hz8llo+kpdRNH0lIunC0We9qLn+FBfvwkII2I8vVl9jyVLmYy4sHzPHPcAd4YyzQesyP4Ly0vky0NWRvEElur0V2yVgChdKanNQ1Y4wSe6g4fyeoQ3DHOG987y7wDQPUEXj+T1VMdhz4wefHM7OOGYAtPcRfyKILtpvE1+H1bX9EwSX/AHCfasz1EXGHyE7jUOy93Jtv61pGn4Jw2stv5CT3Vm2p+QHCwGna2WTOOBNiPMINJa4FfpKi6SotvXWaocUHDVHnFZ/jjv8AjUI4U5PqV9mNyVn+N/nyP/xj7FDf2VXBLY2lPFNw05Ekj7izwyw4ZQQfasi1luvXydjWD+FbLdY3rLbavk7WsP8ACs3AntJ4NHO2fNVV1swucxmUQymIb5Ax5b2861lpGp/Vp8OPwqqBFM08xm7lnA+4OvidnFfRkMLWNDWtDWgWDQAABwAGwBbDJfECL7QOjtIXFxpKfMd7uRiufHKog6ucMzF/wKG5vcW2bf1b2CD5GRfUWL6nMMm2tidCf7JxHqdcKE/qDor/ADmptw+K/wBiD54Wwau2/EN7Ym/5sqq+tDV+7CZGFrzJBLfk3EAOBba7XW2X2ggjf4K16tox8CjdbnXe2/YJCQLd5PmqedPZLmFtFnLAXNcd7b28RY+xeWgI+Szt621dQPN+b715WUdoxjtPTR13wmdkY+GSZQTzj8Ww7Gjadt1W9Hz7UwsZ8ezC2NdZfoBKpFTrToWHYyaQcWiNvqLrhR1TrameLUdA76zs0m36rGgetarLaWIHHqUZV4zBE4tfMwOG8XvbvtuVGoMK0gxUc+R1NCd+YGnB7mtGd3jsV7wHU7RQx2qC+okI5zy5zAD+q0HZ3kkoPQNI6TrqYx3mygtN9NaNlHPHFUNkmkYWMbHz7X3lx3AWurTJqbww35s3+NIbeZXTg2qbDKdwfyHKuG7lXGQd+U7PUgjtQ2BPpsPdJI3K6ofnAI25A0Bl/wCIj6yLSQEQeupgbIxzHi7XtLXDiCLEeS+fcX0WrMBqnTUoklpXDnEAuGX6ErW8L7HfzX0OiDHsL06pJgCXZD1g84DxH4KZgxmmf0aiE/bA9qs2LaD4fUkulpIi4+kGhp822VcqNTGGuNw2ZvYJXW9d0H5Li9Mzp1MLeN5GqgVGKwT446SOZjo20+Vrw4AEgC4BO/eVfm6lcM62zHZ1yu2HiuX+ovDsmXPUZvp5238suX1Li5Rr0zTvd26tSqKtzjfWxDfLH++z8VmGklCa/F2wQuB5R0bA4EOA2c52zgLnwWoN1B0d9tTU24fFX88n3K0aJasqLD5uXhEjpACGukdmyg77AAC/aq9jEi1VradKe/lTdp0aFuo6VsUbI2CzGNDWgdQAsF7kRW1UREQEREGV/lFUhfh0TwL8nO0k8A5jm+0t9Sz3QzSmlpqJjJZLPDn3aGlx2uuDsX0Nj2ER1lPJTyi7JGlptvHAjtB2qiYTqSw6IDlOVmdxe7KP3W2UV21Tdp1aktq7NurWpUOo1k0g6LZn9mVrfWSvzV7oK/Fat9dVQ5KRzi4NLiOUPUBsuWjrOy62yi0OoIrcnRwC274tpPmQptrQBYbANwXNrHote69u367nvI6j0fpYgGx00DQN1o2D12Ui1oAsBYcAv1FOh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TEhUSEhIWFRUVFh8XFxcYGBYgHxYXHR8aFxkhHR4gHyogGRolGxcYITEhJjUrLi8uGh8zODMsNygtLisBCgoKDg0OGxAQGy0lICUvLS0tLTItLS0tLS0tNS0tLS0tLS0tLS0tLS0tLS0tLS0tLS0tLS0tLS0tLS0tLS0tLf/AABEIANYA7AMBIgACEQEDEQH/xAAcAAACAgMBAQAAAAAAAAAAAAAABwYIAwQFAQL/xABLEAABAgMFBgMDBwoFBAAHAAABAgMABBEFBhIhMQcTIkFRYTJxgRRSkSNCYnKCobEIM0NTdJKisrPBFTQ1c4MkJWPCFmSjw9HS8P/EABoBAAIDAQEAAAAAAAAAAAAAAAAEAQIDBQb/xAAxEQACAgEDAgQDBwUBAAAAAAAAAQIDEQQhMRJRMkFhcQUiQhMzkaHB4fAjUnKB0RT/2gAMAwEAAhEDEQA/AHjBBBAAQQQQAEEEEABBHlYX97trVnyeJCF+0vDLA0QUg/SX4R6VPaABgExC72bT7OkqpU7vnQabpmiiDocRrhTToTXtC2E5b9un5OspKK5iqEEfWpvHag8uHLlEGvTs8tGRqp1nG2P0rVVIp1OVUjuoCI6lnGQLHXX2g2fPUDL4Dh/ROcK665A+LLPhrH1eO/8AZ0lVL8ynGP0aONddc0prh+1SKjJJGY1GhgSriqqpFanPXrn/AHiQHhbm3ulRJylei3lc/qJ5a/O+ERV/aXb03UMFYBqKS7Fde9FKFOtaxsXRtaxchuEsO5ZzHygJz0WqqU+qUctYZIVkKHhIypoR2plTyhynSKxZ6kLzvcfIUxs+8LxxKcmgafPmMGXkVgxrnZ3abmbikfbfB/CsOCCG1oId2ZPUSE+NmloJzSpr7LtPxAjKm79vNUwOPADMBE0nL0DkNuCB6Cvuw/8ARIVjd8bxSmbi5nCDU75rGk/aKTl5GO9Y23uZTQTUq26PeaUpBp3BxAmvlE2SojQkRzrSsOVmPz0u2snnhor99NFffGM/h7+ll1qe6O/YO1qypnIv7hfuvjAP36lHPrE4Q4CAQQQdCNIrxbGy5lVTKuqbVyQ5xI8goDEkeio4EvOWxYygULWhrF1C2V9qZhJP2VQpZROvxI3jZGXBamCFVc3bTKzGFucAlnTljrVpR+tq39rLvDTSsEAgggioI5jtGJc+oIIIACCCCAAggggAIIIIACCCCAD5cWEgkkADMk6AQt73bZJGVBTLkTbulEGjY83KEH7Na9tYXG3q2pg2guWLy9whCCGgaJqpIUSQPEa8zWkRm4N5ZSSdxzMiiZzyWVHE39VJ4FZjUgHPWBgTLdW/b1ComXlFdcTbaknoPE/lzzHlDAuhsnkJMpWtPtLw+e6BhB6pbzSM9K4iOsdS7O0Kzp2iWXwlw0+Sc4F1PIV4VnlwkxKgYRttnxwWSQYYKR7BCxYhV6tmNnTtVFrcunPeM0SSfpJphV50r3hPXp2Oz8tVbAE231bBCxTq3Uk/ZKostHhjaF8o+pGCk7zakKKVJKVDIgggg9COUdGxbxTUqasOqSCalGqFeaTkfPWLV3juhJTwpMsJWoaLFUrHksUNOxy7Qn71bDn0VXIO75OZ3bpCV9qKyQr1ww3XqIvzwyrj3Naw9qDaqJm2t2f1jdSn1QeJPoT5RObPn2n042HUOp5lBrh+sNUnsaRXy1LKfllluYaW0sfNWkg+Y6juIxSU440oLaWpCxopJII9RHSq1s487oWnp4vjYsjBCmsLae+iiZpAeT76aJWPhwq+APeGDYd6JSboGXRjP6NfCv4HJX2SY6NWqrn54F5VSidiCCCGDIIDoRqCKEHQjoRzEEEDWQITeXZ0w9VcsQw5rh/Rq9NW/MVHYRH7sX0tCxXfZ3kKU0Myws5UNeJpWYAJrmKpOeVYa0aNs2QzNNFp9GJOoIyUg9UHkfuPMGEL9Epbw2YxXe1tInd071S1oMh2WcB99BoFtnPJaa5aGh0NMo7sVUn5CdsWZTMS7hwVoh0DJQyJbcTpXLQ5GlRpk/dnt+mLTZxJoh9AG9ar4T1T7yCdDy0McuUXF4Y4mmsol0EEEVJCCCCAAggggAIIIIAE1PWczMXpdafaQ62ZUVStIUK4E0OehHUZiM95NiEo7VUo6qWV7qqrR6VOJPnU+XSKbRETqrwu/wCHlYmA0kjdqAUUhsFWpAOXLnGWytsloSq91aEsHCNapLTo8xTCf3RGNkZ5zFkrBEbybNbTlM1y5dQP0jNVp9QBiT5kDWPLtbR7Sk6BuYLjY/RvVWn0JOJPoRD1u/tUsuaonf7hZ+Y+MHOnjzQddK1jYvpdGzplh2Yel0KUhpTgdbOFRwpKvEnxac6iKfavicQx2IxdnbfKO0RNtqllaYhVbZ8yBiT8D5wzLNtJmYQHGHUOoPzkKCh92h7RTmyrPcmHm2GgFOOKCUAkCqjoKnIR0Xpe0LMeqQ9Ku9eJOIa5EZLT8REz08XxsGS39Y9iv12tt801RM40mYR76aIc/wD0V5UT5w1bs7RLOnaJafCHDT5J3gVU8hXhWfqk/eIWnROJbJLI8gj2MSTRtayGJlG7mGUOo6LSDQ9RzSe4hU3p2GNKquQe3R/VO1Uk9KL8SfUK8xDkgjSFsocEYKeXiutOSSsMywpupoFaoVr4VjhOQrTWOMYuu/LoWkoWkKSoUKVAEEdwcjC0vXsXkpjEuVUZVw50HE2T9XVP2TQdIahqYvnYjAnLCv7OS9ElzfI9x2qqDolVcSfKtO0MGw9okm/RLhMus8lmqPRwCg+0E+ZhfXp2fz8hiLzBU2P0zfEinUkZo+0BEWFY6FWpnDwvYxlTGRZdJBAUCCCKgg1BHYjIjyj2K92JeGZlTVh5SAdU5FKvNJ4T56wwbD2otqombawH9Y1Up9UE4h6E+UdCvXQltLYWlp5LjcYcEa1nWgy+jGw6h1PMpOlfeHiT5KAjZh2MlJZRg1gxTUuhxCm3EhaFiikqGRH/APZgjMHSFLbVlTNjzTc1KuKwYvk3Oh5tuDQ5DyUM8qEBvxgnpNt5tTTqcTaxRQ/AjoQcweREL6nTq1eppXY4P0JRs+vmzacsHU0S6miXmq5oV17oVSoPmNQYlMVWlJmZsK0Q4mqkfc/Lk5jsoU9FJ5jWzdjWo1MstzDKsTbiQpJ7dCORByI6iOI008MfTyso3oIIIgkIIIIACCCMb7qUJKlEBKQVEnkBmT8IAEbbN5Zez7zTExMpWpBZS2CgAlClJb4qEjLCFDKpz0MMFq1rHtZAbK5eY6NrADifJKqLTrSo60hJSrSbdtp3GstJexlBSkHClCSG6g65JFdOekZ7x7HLRl6qZCZpHVvJVO6DmT2SVRjOMXLnDJRNbzbDWF1VIvFlWdG3aqR2AV40jucX/wCV9aViW3ZSHEHfJYUlSFltRWypCgQqozCagnNQB1jUsu/NrSCt1v3U4ciy+kkDlTCsYk+lNIn1i7dgoYJyVw1FC4wTQVy8CjWn2jpAvtI+qDYVF07TRKzsvMOBRQy6lagmlSAc6VIFYs1Zd57LtRvdJcaexDNh0DF+4rWhpmK8s4q5Ycol6aYZUThceQ2SKA4VKCSRUEA0PeGjePYZMIqqSfS8OTblEL9FeFR88P3QWqLay8MESq9GxSTequUWqWWTXDQrbPoTiT6Gg6dFHefZzaMjVTrONsVJdaqpAA1JyxJFPeAjuSl87cslQbmUuFAOSJlKlJP1XK1PPRRGWmsMO7W2mReomZSqVWaCpqtBJ+kBVI8xQdYqvtI+qDYUF3No9pSVA3MFxsfonarT5CvEnrwkfjDYu1tulHaInGlS6zljTxt+tOJPwPnHdt25Fk2k2X0huqhX2iXUkE06kVSrQg1BPlSK1WRZL805updsuOUKsKaVISKmnXLlE4hYt0G6Lh2ZabMwgOMOodQfnIUFD7tD2jcimkq/NSb1UKdl3k5HxIUOxGRploYY929uE21RE40mYT76aIWO+XAryoPOMZ6V/ST1FhIIiV2do1nTlA3MBDhp8k7wKqeQrwrP1SYllYXlBx5RY8UmsQG9myaz5uq20ezOn57QGEn6TfhOvKh7wwIIIzlHgMFV727MZ+RxLUjfMpqS61UgJ6rT4kZanQdYhZi7cQW+Oy2RnQVpT7O/rvWwKKP00aKHlQ94bhqU9pFXErJJzjjSsbS1IUNFIUUkeozicWHtPmEcMygPp94UQsD0GFXqK944d87mzVnOhD6QUqru3U+FwDp0V1Scx98RyHa7ZR3izOUFLlFgLDvTKTdAy6As/o10Sv0FaK+yTHZIis4MSmwr+zktROPfNj5jtVUH0VVxJ+NO0P1a98TQvLTf2jUvfd9M7LlsUDqeJlR5L5pJ91QyPfCeUcHYPe4y8wqznyQh5R3QV+jeGRTnpjApT3kjqY2rC2iSb9EuEy6+i80E9lgZfaA84i+0+zN0+3PsK4XiFFaCCA8niCgRlxCigRqQoxTVKFi+0g/cmluL6ZFoAY9iO3BvGJ+RZmdFKGFwe64nJXoTxDsREihAZCCCCAAhb7d7f9ns0soNFzSt1lyb8TnoQAn7cMiK27dLTVNWqmVbzDCUtJHVxyi1U78SE/ZgAgV3rcfkphMxLqCXE1oSkEEHIgg8iMq69CIb93tuqTRM9LEaAuM5jzKFGo9CeeXXm3Ls1CLxGXCQptqXwUIBBAYQKkaGpz9YnV5NkFmzNVNoMqs82qYa92zlT6uGMbnBS6ZhF5WUdWXtKyLXRgxMTOXgWAHE1zNAaLSctR07RDry7DpVYUuTeUwQCcC6rR118Y++IPePY9aMtVbIE0gZ1ayWAM/zZzJ7JxRz7K2jWrJEtKdUsDItTIUopqO9Fpy5VH3xWMHzCROSGIcKVBSCQUmqVAkEEZgg6g1ie3c2uWnLUS44JlsUGF4VVQdFjirp4sWkRG7U8hibYedRjbbcSpaaA4kA8QocjlXKHOm7V3LVzlHRLvH5iCEKrqfkl5Kpn4PjGs2vqQHRsbbBZk2ndTbZYxapdSHGj6gfzJEZbT2VWTPI3sooNYswthYU2T9UkgeSSmF9eDYpPsVVLrRMpHTgX+6o06aKOsRmQl5qRcriflnenyjZNPgVDPyzjNQXMGHuSO3bhWrZCVzDExVkUCltLKTRRCBjbOtSQKDFqD5cXZ1a6rOmxNKYDowFGHHhKQqlVDIgmgIoevKO1ad+pyYllSr5Q4FFJx4aL4SFZ04SDQchGO4VlS81NFiZVhSplWA4wk70KRhCa5KVhK+HOoByyjRZx8xA2G7cse10ht5CFLIybeAS4K+6oGv7ioh15tiTaqrkHyg/qn609FgVGXUHzjUvBsqmW6mXUmYR7pASunkThV8R5RzLJvraMkrdLKlBOrMwlVUjtWi0c+2WkZxjjwMkhd47qzskaTLCkJrQL8SFdKKFR6ax0LtbRbSkqBuYUtsfo3eNPkK8SRz4SPxhz2FtLkpgYH/+nUciHKFs/bpSn1gIw3o2Y2ZMNLebT7OoIUsKYw4FUBPg8PL5uGJ6/KaDBq3a24SrtETjSpdWmNPG36/PT8FecM2y7UZmEBxh1DqD85CgR600PYxUGwrCmJtam5ZsurSguFIIrhBANK6niGQzjxt+ak3iUl6WeTkfG2sZ1oRkaZaHpFZ6eL42DJcqPYr1drbhNtUTNtJmE81p4FgczkMKutKDz6Na7u0mzZscEwlpdKlt6iFDyJOFXoTC06JxLZNjaRZrT9mTaXUghDK3Uk/NWhJWkjmMxy5EiKkw49ru01EwhUjJKxNk0eeFaLofCjqioqVc+WWZTkN0RcY7lWEe0jvXTujN2g5glmyQPE4qoQj6yqa56Cp7Qx76bNZazrIddBL0xjbq6RQJBUAQhPzRmMzUn7o0c0nggTVYeabJE1ZDTFOJUq2UdnAgKR5VOXkowi4sTdv/ACcr+zNfyJh/RRUnKL7C+oeEmiMfk82+W5l2RWaJeG8QCdHUeIU6lFT/AMcWBiq9tumzbaTMIFEh1L4pzQv84B0zLifSLSocBAIzBFQeoOkKSj0tpm8XlZPuCCCKknilAAk6DMxVm7DhnbbVMKzG9cmDXOgGIt+dFFAix18Z0syE26kgKbl3FJJ94IVh/ipFe9jMtV2Zd91pKP31YvwbMa0R6rIr1KWPEGc+97Myq13vZA6XgEKTusWMANIJIw56dI6ljbXLUlVYJij4BzS8nCsDnxChr3UDGdFvtSN4XJl8LLaUhJwAEjEyhINCRlUiGHeDaBYL0vvHi3NDRLRZq5XMZBYBRz4qjzjC9/1GnHKyTX4UYrv7a7PeAEwHJZeVcQK0VPRSRWncga+cS6fs+z7SZqtLE0imSwQop8lpOJJz5ERWiek/bn1LkJAsNZ8KVLUkGtaqWs4Qc/CKCOWTNSbpoXZd0c0qUhVOxBFRlqMoX6K+rEXh9s/oa4ljLWx1LqXRdtGYel2FoSpttTgx1oQlSUUqATXjGfaMdvXKtCTPy8utIrk4niQehxpqB60MdHZje9FnTi5h5C3EuNKbVhIxAqUhdc8j4NMtYfdk39s+cSA1MJBVlgc4FE8xRWSvQmNZzlF8ZRVCXu9fe0JVKUiYU6gfMd40+hPEkDTIiJ3I7TJOYTup+XwAjM4Q4300piGXY88+sitrZ/ITFSWQ0s542aIqTzKaYT1rSsL68uyCeSkqlHEPpz4TwLpyGZKT8R5RXqrl6MNzJtBsGzkSRn7PUlQDiUqDbuJFFVGhqUEGmWWpy6K1lUw8FlptSggVXgQThHVWRoO8fFoWRMsL3TzLrSzlhWlScQFDlXUaGumkSnZvbZsyZMwUbwLbLakhVCAVJVUGhBIwaZa6iNUml3IMV2NploSdE7zftDLdvcWXZXjT8adoaNmbQLGtNCWZ1sMuHLC9mmv0HRQp8zhMfa3LCtb8420h5fUBp0mnJQycIA6q005RG7e2IkVVJzIPRt4U/jTr6gecZPpb32ZJ2Lf2RpI3ki/kcwhw1SRywrArTzB84hEy1aVnBbS96yhwFJGSm1g1Boc0VI6UV8I1pd627FPhdbaGoUMbCqmmoqgEnpRWYju2ztORaEiuWdZLT5KFApNULwqCjrQoOuXF5xddXugNDZVaktI2gX5hzdtLZU2FUUQFqUgitAaJ4TnoIe89Z8jaLI3iGZlojhUClVK5cK0mqT5EGK63dsMzr6ZUKCN4FcRFaYUlWlR0pG7N3Ktqy1b6X3hTl8pLKUoEDMY0DOmtcQIilkFKWc4YJkzvPsMbVVcg+WzyadqU+iwMQ9QqFReO5c/JE+0y6kprQODiQftJqBXWhoe0MK7m3J9FETzAdGhcbolY80HhUa9MMNa7t9JCeFGH0KURm0uiV9+A+L0qIr12Q8SyTsVHIhy3E2LrXhetKraeUuk8SumNQPAPojPuIju3WzGGLRShhpDSVS6VKShISMZU4CaDIGgEWYEF1rUU15kJGtZ8g0whLTLaW205JQkAAekQ7bcitjzB6KaP/wBVA/vE7iEbav8ARpr/AIv6zUK1PNiLPgq0IsRd3/KSv7Mz/TRFdxFjbGbwy0un3WGh8G0iPR/D18z9hPU8IgW2SS4Zd8csTR8vGn/3h0bMbR9osuUcrUhoNk55lv5M1rqeDWFntRlwuz1n9W4hY+JbP3OR2tg9tpTZpQrEcEwsDsCELy6Cqj8TGOsji1l6HmA3IIIIVNiI7WHwiyJwnm1h9VKCR95hRbG2xuJhXMuIHwSo/wDtDT21j/s01/x/1W4UGzq2GpSQmXnTkHgEp5uLwZJH9zyAJhjTSUbE2ZXJuGEa9u3nekLVnHGENKW60lklxKlYUqbbJwjEEk1SPECMtNY2brXHSAHpsYlq4g0dE1z4+qvo6DnXQfN0rKcmn1WjNAHGrE2mmRUMgae4mgCRzp2z+b7XxKSqXllUUMnHQcweaUHr1V6DrHB1ups1Fzo07/yfb0/nt3OvpKK6aldevZdzr3kvazKDdNhK3QKBAyS30xU0+qM/KIrd6zpe0C/MT8+G1tpUvcigcdCE4gEKUN2B80JFTloMid7ZJdBuemd7MqRuWjm2VpxPOahOGtSjmTz05mjK2lXHspmQmZkSiG3G2zgUgrSAtRCEcKThPEoaiNtNpqtL8sd5PlmGp1Vl732XkhT7Krqs2jMuy76lpAllOJUggFKwtpI1BBFFkUP3RIrc2YTcuPkQJlse5ksDugnP7NfKI/s2sm01KdmrNUAtnChYqiq0rqogBYwqHyfMjlDGktpzrKw1aMottVPEgFJPfdr1HcH0hyTln5fwFRdSt652RBDTziMJpul5pr0KFDh9KHWJpd/bsrJM7K1+mxl/Ao6+R9Ijt/LzO2o4lmXk0U1CsCVOlIpmpejac9NO+cRScu+5LPIQ6UFRRvKJNcOdADkKGKydcpKEsZ7eZZQl09SW3cZW1S9MtPNS5l3MWBa8SSlSVJqE6gjMHqKj4GORcK6SLQEwlTim1tBBQUgEVVvAcSdSOEaEc4iMFhXzm5J1Tkq4EhVApJSlSVhNaYgfM5ihzi/TiOIlSV3h2eT8rVRaLzYzxtAqoO6PGPgR3jTsK+c7K0DTxUhOW7c4k5cs80+QIia3c26Mqomdl1Nn9Y1xJ8yk8SR5YomDtk2Pa6S4jdOr5uNKwuDlxUoo66LBGkZ9cltNBjsR6wdrUurhmm1MnQqSCtB5aAYx8D5xo7V7GsxyznJ+UQzvUrRRxkgeJQBxJScNaHmK6RoXh2TzDVTKuB5OuBdEr9D4Ffwws7xyDzBKHELaUfEhVRiA0JHzgDz7xMYxbzFgbtgT76SHpYrS4gVKkCuEaGuRGHMa5ZwybvbZd2EonmsSSab5oZj6yCaHrVPwiCbJLxNSU2tb+PAtooqkVwmqTUitaUHKp7Q3pm61kWskqRgKjUlbBCVpV1UnSv1hzibOn6lsCOm7Zlj2y3vAlmY+miqXE9MVKLT5KiAXh2FKHFIzNaaIfyPotIp9w841LU2Q2jJub+zZneFOmFRadA6a4VfEV6RnsXa9OyaxL2rLLURqrDgdAzocJolzSnzfMxmlJb1vJPuLC9ktONP7qfx75CEjjWFkI1TxAkEUPWLhiKo7VLbYnLQXMS6iptaG6Egg1CACCDzBFItckxTU8IInsQjbV/o01/xf1mom8QjbV/o01/xf1mowq8aJZVoRZOUHybf+2j+URWwRZVjwp+on8BHpPh/iYlqfI41+W8VnTQ/8YP7q0K/tC5uVehyVYU2k0BcKtE6lKRz+rDMvcf8AoZqv6hX9gPvhDSzC1CqdKxTXr+ovYtpvCy7FYKwjL23lt6VnhI+1tpDmbD62mgHE50qcBSHKjCQBqR1Ea0xZ9qzIpN2q4QdUMgpB86BAI7UjkX6umj7yWB+nTW3eBZJttfvZJNyMxKKeSp91vCltPEQciCqmSB5+kJe5tz1PlLz4KWRmEnV3y6I789B1EiTZFlSRq6pKljP5VWNX7iRTlzEaNr7Q6/Jyjaio8IWsDXQYUCtT0r8IRs1l2oXTpoPf6nt+H8z6DlemqofVfJbfSt/xOlfm8glm9wyQHVppw/oUUoCKaKI8I5a9Kw/Z/c920pkNJqlpPE86B4E9Byxq0A8zoDGtZd256f37jLS3lNKTvsxjBXipkSCo1QdM46d377WnZR3CRgSDiUw80BmeZyCwe9Yb0ulWnr6Y8+b9RXU6mV8+p8eS7DstjZFZT6QEsqYUAAFMqocqDMKBSdMzSpziB3z2YTkrKOqatBTsq2nGphwrFEpzFACUkjX5sdqwNusuuiZyXW0dCtshaeWZBooDXIYvWO7fW+ElM2ROKl5ht0lnDhBooYyECqDRQzPSJi7YvD4MNhY7KdobFntuS7zC1b53FvEFNRklIBSaVAoTWvPSO7bVru2u6UIJakmjXus9TyxU0GiQanWE5JsrW4hKE4lKUAkdSTkIaF53RKyzcm0c1CqyOaeZ+0oH0TSI1EsSUYeKX5Lzf/DamCac58L835Iw25epiUQGJJCVKJ8dCUg9eris9dPPSOQ1dyeaUJyfk5hbLnEpWIJUefGQFFoU94DoCI37iWnISsyJieQ4rB+aKUhSW1HVa01xGg0pWla00IfVj3ik51J9mmG3cqlIVxDzSeIacxEQqjp3mKy3y/NkW3ytwnwuF5IQ97LZkXZRtqTldwoLK3KgEqogpT8pUlQ4la9BlEy2PXak5yyaTMu27R9wBSk8SckaKHENORjjbY7OYamGd00ltTjalOYRTEcVEkjQHJWY156COLdC6VsBj2yzpjCCpQDYdKSvDVNSlQ3axWozOohiW8NngxJjb2xKVKiZV9bfPA5xp8gRRQGmtYWN6rmztmKS6shKSqjbrbgrioTlmFg050hh2ZtOnpdW6tOVqtNKkDAsimpT4FVNdMI1iHXrfmrXmi422rdpJSgEgJaRyBOmMjiNKmp5ikVUnBZsax3LKLk8RW5vXV2sWgg4HlJmUJ/WCi6aZLGv2gqJbeO/MjPWfMsrBbd3KlIQ4mvGnMYFgUrUZaE1iHbPbkhyeelpqhCGSolpwZKxJCc+RzPCRzGUdXaFcBuRlVzKJhSkghIQtKakqyFFCgPM6aCJTrk0157kNNbMjGzS6P8AiC3wHi0ppAUk4apNVYSFCoOnMffpHSt+5VpSdXENrVhzS7LlRI78PGnLXKkRK69qPy7pWw8tpVM8J8XTENFDsaiGlYu2JTOETrO8Gm8ZoFeqCQk+hT5dLy6k8og4F3ds8/L0RMpTNIGRxcLgpl4hkftAnvDMs2/1jWmjcvltJV+imkpGfLCo8BPShrH2ZOwrbGJIacc1JSS28nLmBRRHnUZdog149hbqaqkZgOD9W9wq9FgYVHzCYxf2cnvsydyE7VbGYlLRdZl04GglCkpqTTEkKNCc6VMWqYNUp+qPwimFpy7rbq2nqhxpRaUCa4SglJTUEigIIyyi5sn+bR9QfgIrqV8qCJmiD7av9Gmv+L+s1E4iA7cV0sd8dVtjz+USf7QvV40S+CsIiy6BkPIfhFaBFmSKZdMo9J8PXzSEtT5Efv8Au4bOmj1QlPxcQPwrES2Z3YbmpVbizQh4p8Ncgls/+0draxNYJDDzdeSn7KQpZ+9KfjEv2C2YkWUlakpO9ecWMuQIbz9Wz90Za55tL6dfISq/V1G7RlVMLOFY4mnObbg0PkdCOhOhoYTZ2a3gmSUvupQnTje4SNPCgHUZ5gV5xYeCEXCMmm1wMqTWyYmLD2CNJIVNzanPoNJCBz1USSeWgHOIAxLizbf3WaUNzJQMzk26KIqTnkhxJr2rFpor5+UPYpbm2ZxAoHkYFEfrG9D5lBT+5F08PJRrKwd7YYnDNWuk6h9GXkuYBhqz0g08nA80h1HuuJSofAinIfCKiTc3NB0zyd4yX1rcS4grSCSo4sKx0VURM7v7Z7RYol/BNI+mMKx5LSP5gdYWuplKXVFlovbAz7b2OWY/UtoXLq6tK4eXzVVHLlTWFPf3Ze5ZrXtBmmnWyoIFQULKjpRNSDoonPQQzpHbZZq2lLWHm3EioaKKlZ6JUnhz+lh0MLa05+ct6a3iwWpVs0SkZpbHQe+6RSp8tBQRmrJVJyteIovGDnLpiss09m1lDEucd4W2gQknTFTiV5JTX1I6RoT9re1Ore0qaJB+agZJHw++sdG+lutNtCz5TJCOFwp0yzw15kqzUrrl1jNsw2ezE/ieUosy4qkLIqXFjkgcwDqr0GdaZ6ZOUpamzbOyXaP78jGokoxVMXnG7fd/sT651wZV+z21TTJ3juJYUFKSoIJIRoaHhAVQjnmI59pbDRXHJTqklOaUupzCgSRRxFCOXze9Y0pi7tsWWorl1qW0DUlriSfrNGpFeoBp72hjs3f2uCoTNslJ03jWY74kE1HoT5dGX18xeRTYWt9Ze0JN9tm0HN8oN/Jqx4/k8SgKKPFTFiyVEjudtWTKMJl1S4UhGKhCiDVRK8xQg8ROhEe7bpxmcclX5ZxDg3SkkpOYooEAg5pPGcjSIFbLocSwhqXDZaaCFqCRV1ypJUaa6gDnlGiXVFdSAk13mzaEy466pSgDjdVmMSleFI6DL0CaDlTv3yt8SbSWWAA6oUQlNKNI0xU61yA61PKCxZYWdI4nB8oeJSeanFeFHoAK9KKMROylsrnEvz5UtKl4nAkA5ckgEjg0B50GQjkRret1DnL7uPC7v+f8OpKa0tChHxy59Ea9mTb8quqHXGnjmohSkqNc8+age+sbN8b6TU1Loln1IWEuBwKCQFEhKkCpHCRRZ5Q+rOvFZ87RCHmXCo/m3AAqvLhWBX0rEL233bk2ZNpxmWabdcmUoK0JCSUlDilaZHwjWsdRWJySaOXg4OyOcs8SjsvPlkY3d4gPDhoUhNQsiiDUdQecSu2Nj0lNIDkq+pknNNCHG86HrXMdFcxlCcQw64d1LtqccKSUoQCThSKkgDM0AjRkLTnJJw7tx6XWNUgqSfVPPMaHpFnB5ymBLLa2TWpKHeNI36UmoWwSVCmYOHJeLIHhrGawNq1pyStzMVfSjIofCg4OY4/ED9YKy9I2LD222g1QTCW5lPUjAv8AeQMPxSYmKdp1i2gndzzBbNKDfNhYBNfCtFVJ0GdBy6RV9XElkBH3hnxMTT8wE4Q8846E1rhC1qXSvOldYuNJ/m0fUH4CKVKi6kkfk0fUT+AjPVcImJnhdbej/wBpX3eb/EmGLCv/AChZgps1tPvzKQfRK1f2hej7xEvgrmIs294j5xWQRZx8cavrH8Y9J8P5l/r9RLU+Qqdsc9VxhgfMQXFeazhH3I/iiwFybMMtISrBHEhlAV9cgKX6YiYrtY8v/itupFMTa3sR6bloZV6ApQB5qi0lIRun1zcjeuPTFI9gggjMuEQ7axd322zXm0CrrfyzXUrRWoHdSSpPqImMeEQAVt2R2qFJekXKKSRvUJVQgilHQQciKYVU7LjnX5NkklEq3imCQKy5o0Ce1ClZ7N0HflHztbur7BaCikHcTBLrdMsiflEA8sJOXZSdY1/8JmJItz0id+w4k4F4cRRi4SlxI8KkqyxDIkd6RrK2bq6YxTaM1CKsy3jJ92Pc1DaBMWgsMt8myaKV2VzB+iKq8ox3ivoVo3EmncsjhqKBShzAA8CT0GZ5nMiM0nc+0Z5YcmSppJ+e9UGnRDeSh2ySnvEyOzmR3Iao5jH6bFxk9x4MP0aetc4Vp+GW2v7S75muFxFey8/djNmuhWuirZeb8379vZC+2e2ZZ78yE2hM7hAoQk8IcPQuaNjufiItVJy7aEJQ2lKW0pAQlIASE8qUypFRrzWEmWmNw2+l81ocAVVKq0wqGYx9kk+hyiZ3Ts+2EMlkTjkqwv5lQV0+gNWq9ik9ox1koVrNksBRVO14gsjzvDeCSlE4pmYbaNKgFXEadEDiVqNBzEJ6918LJm1ENSanXSab0KDKjrnklSnPJQ58o4FoJsuVUSvHOPlVVYl14ueJQonXlxHPOOb/APHzyDSXYl2U8glGdO5qAfgIwqsm1mqDfq30r9X+RrKmMHic1/rf9vzMsvYcyvwsOeZTQfFVBEnu7drcn2iZKRgGIJqCEUzxKOlRyHWIpNXqtZKUurK2215IUWEBKiNcKlI4vQxvWRZNs2olKkJLjWKm8WpCGwRQE0qK0ryBOsaWQ1Ni6ZOMV54y2TCdEHlJt+uEgt201zj4CEkprhaRzJPP6yj91OkNW6+zOXTLBE40lx5ZxLVUgt9EpUCDQczXM1iDW9sctJtGJh5uYyGJCfk1V54cRooDWpIJppEZk70WxZaw0px5oJyDT6SUkDLhCx4ctUkeecbxglBRqeyF5TcpOUuWMi8Ww9tzilZtbdPmOpCk8tFJoU89Qr0he3yula8kyPanFOS7ahhKXitCFHhFEqIKcqjSJvd7bsMkzstTq4wcv3FGvTQnnlyj52x3xkp2y2/ZZhKz7UjEjiStIwOnNKgDStBUVHeIi7VLEuCuxD9iThVbLBJqcDv9NUWStCzGH04H2W3U9HEJUO2SgYrdsKH/AHdrs24f4CP7w7toK3HBKyLaij2x/duqTkQwhKnXQk1FFEJAr0rFbk3NJErg4VrbN7CmCoIKGVjI7l9IodM0EkCnkIiFo7DVHEZKeadFckuClB0KkFVTTsI5O3C6UvIvsLlmw22+hQKATQLbwgkVJIqFp9QY7H5N85R6bZz4m0ODoMKik+p3g+EW+ZQ6k8kCktSSWw84w5TG0tTaqGoxIJSqh5ioMXKs01ZbP/jT/KIqPfv/AFKe/bHv6i4trZB+QZ/2kfyiK6rwomJuQn/yj5mktKN+86tf7qQP/uGG/CE/KOnQZmVZzqhlTh6casI9fkjGOnWZkvgUcsKrSPpD8Yeu0i2PZpV4g0cdKmm+vFXGR5IJz5EphJWK1imGU+86gfFQES+9k4u1bTRLS3EnHuWjyNTVbn1TStfdSI7FVvRXLHL2Fpw6pr0J5+TrdzCh20FpzX8i19UEFwjzUEp+yYdcc+wLKblZdqWaFENICR36k9yak9yY6ELmwQQQQAEEEEAET2lXSTaMmtrLeo42FHk4BofoqGR9DyhGbNLwqlnlSL9UJWshOLLdPeEg9AqgSehA7xZ8wk9utwsQVacunMAe0oA1AyDgHUDJXYV5Em8JuEupFZRUlhkiMfLiapIqU1BFU5FNRSoPIitQeoiG7O73CZQJZ5X/AFCE0SSfzyAPvcA16jPkYmkd2qyNsMo58ouLwxUzN3pmynjNNtommgDxkHE2DqVAeBXLGKinStI59t3xmJshlhCm0qFMCKqW4dSKgVp2Az59A5wY1pKQaZxblpDeM1XgSBiPenLtp2jmW/Bqp3KzG/r/ADA5X8QthW687CQXce0Qgr9lXQCtKpxU+oDj+6Na7Vr+xzCXlS7b5RX5N4EgHrTkoUyJrTpFgI5Vu3dlZsHftAqpQOJycH2udOiqjtGtnw/b5WZx1PdEG2mbQGLUlZdKG1tOtOErbVQihSBVKhqARTMA9oceyhtpFlSqW1pXRvEvCoKwrWStQPRQKiCORBEJG3tmT7dVSqt+n3DRKwPKuFfpn2iJSE/NSbxU0tyXeTkaVSryUDqOxjl3aZpdD2GYTUt0XJjWtCz2n0Ft5pDqDqlaQofAiEldbbm6nC3PshwaF1oAKHdSDwq9MPkYb13L0yc8nFKvoc6p0Wn6yDRQ550oeUc+VU4bmmSE3k2KyL9VSylSqzU0FVoJOfhUaj0IA6Qlr83Nfsx1LTy0LxgqQpBOaQaZggFJ7Z+Zi29Yr/8AlGrHtksK5iXNfVaqfhG9FspS6WQ0cvYEmtqjLRhz08I/vDlvoQ3O2U+rJKZlbJNRkp5paEfxCFD+T0P+5r/ZV/ztw5docxL+zezPMrmFTKt20w2QFuLHGCFHJGGmIqOlOekTZ96gXAtPyk5pJXJNA8aUurUOiVltKT6ltfwjn/k5j/rpj9mP9RuPt2dsLfLTabNoKmUEJcVMrxqqABhq2pIKQBkaZg15w0NnarJUh1yykJSkkJdolwGoBKQcedKKOmWsTN9NfSHmVvv3/qU9+2Pf1FxbSxP8ux/so/lEVNv8KWnPftb39RRi2Nhf5Zj/AGUfyiI1PhQRN0xVLaxbQmrUmFpNUNq3KPJvhJ9VYj6xYnaJeISMg8/iAXTdtV5uqqE060zV5JMVIVBpYbOQSACLA7A7mbpr/EH0/KOpowD81rmrzXy+iPpQj7tMJcm5ZtYxIW+2lQ6pK0gj1Bi56EAAAAAAUAHIQ0VPqCCCAAggggAIIIIACPlSa6x9QQAV12sbO1yLpn5IES5ViIRUGWXXUU0brofm6dI6dx75pnAGXaImQNMgHgNSnorqn1HMB6PNBQKVAFJBBBFQQciCOYIhBbTNlC5dRnLNSotjjW0knGyRnib5lHbVNOY02pulU8ozsrU1uTaCF5dDaIlVGZ1QSrIJf5K/3Oh+np16wwwefIioI0I5EHQjvHaqvjYsoRnBxeGEEEEbFAjRtex5eZThmGkudCclJ8ljiHlp2jegisoqSw0Sm1wK239lyxVUm5jH6twgK+yrwq9cPrEGebflXaEOMOoNR4kqT3B19RFi417QkGn0bt9tDqeQWK0+qdUnuKQhboE94DENQ14hfXU20TrFETSRNN18RolxI0yUBRXXiFT16cTaveZi0JtExL4sG4QghYoUqClkg5kfOGYqI7lvbLwark3af+J0/wArn9lD7ULy1LIfl14H2lNq5Yhke6ToodxWOZPTuqWWsDUbFLhjB/J6/wBTc/ZV/wA7UNt9WO32kKrRmzluI6Ba3kIUR3KcoQGzi9osyb36mi6lSC2oBWEhJUlRIyIJGHQ0r1ENh6/0i5OStosOKIDapWZZIo6hC1JWhYRq4A4BXBiyI6UhWyDcsrsXRCfygmEptNJSKFyWQpXdQU4j+VCR6RIPybXTWdRXho0oDv8AKAn4ARD9p83MWhPrebln90lIabq04CUJqa0w5VUpRoc6GJ/+T1YrzTc086hSAtSG0hSSCcAUonPOnGBE2LFWH2Bcik2hppak9+1On4rJi1th/wCWY/2UfyiKtbUUUtadH/mJ+ND/AHicXo2wj2RErIoWlRaS2t5dAU0SEqDYzzOYxHTkK5gtg5xSQJ4OXtwvcJua9laVVmVJBI0W9os9wnwj7XWFlHpgAjaMVFYRB17mprPyY/8AmWv50xcuK4bJdnE26+zPOjcsNrS4jGk4naEEYU5UQffPpWLHCJA9ggggAIIIIACCCCAAggggAIKQQQALHaHsjYnCp+VwsTBzP6t0/SA8CvpJ71B1hRy9p2lY7vs8w2cFa7pzNKhXMtrGnmnLqDFqo0bWseXmWy1MModQfmrAND1HNJ7jOLRk4vKIaTWGKK798pSaolK924f0blASfoq8K/uPaJERTIxGL2bC6lTlnvU57l2v8Ln4BQ9YgrloWxZR3b6HEoGSUvJK2z2QrQZD5hGkP1a9raaFp6b+0cEEL6zNqbKsphhbZ95tQWD9lVCPiYk0le6Qd8M22OzhKD/GAIdhqapcMwdU1yjtwR8suJWKoUlYOhSoKHxBMZS0r3T8DGykmZnxGKal0OILbiErQdUqAI+B0PcZxsBpXun4GPlaSnxCnnl+MRLpawyUL+3dmDK6qlF7pX6tZKkeis1J9cXpC7tqwpqUUA80pGfCrVKvqqGRP3w8Zq8Mm3kuaZB0oHEqNfJNTWOVad9JWjjLbZmCHENrStIS2orKk0OIKJSD1THN1FVH0ywxqqdnbJCLsbVLSk6JLvtDQ/RvVVl2X4x2zI7Q3br7YLPmsKHlGVdOVHPAT2cGQH1sMJZVhonJp0S6N0gKCQlptxXFxFRoVnCkUOeQ0AHKPqeuBNS4T7UlTO8OFs4CpJrSmNQNG6kgAHOvKOVOqMuRpM+NrCgbWmykggrSQQaggoQcj6xEo7cnYaVICnHiglK14QjFwNmis8Q4qg0HbWJJdTZdMzjhViwSqaHflJ+UBSFDdorxHMA50GeZpSLpYWAIbY9lPzLqWZdpTjitEp6cySckgdTQQ/dnWyOXlsL82Uvvg4koz3bZHYgbxXc5dBlWJpde7MrINbqWYw1SMajhK15nxrrxanLQZ0jsNgBVcycWEDzGIn4ViQNukexgEyKE5igJ9BkY+mnwqtK5a15HmPMc4AMsEeYh1j0GAAggggAIIIIACCCCAAggggAIIIIACPh5pKgUqAUk5EEAgjuDrHkEAEMtvZTZUzUmX3Sz85klHrhzRX0iFWpsAQc5edUNaJdbCvLiSRTuaekEEAEUtHYzPMqAD8ucq1xOj/0iIzsnNSxKd+RT3HHPLoIIInIGGXemnTh9oWa5cTjnP4xJ7O2WT0wEKDzFF6Ylu1H8EEEDbYEts3YA5Ue0TqQK5htsmo5cSiKGvYxP7O2XSSMBeU7MKQoLBcUkDGBQEhtKcVPpYoIIgCVyNltMo3bKEtp+glIqepyoTGdTFRQkkc60z7HLSCCACLPbN7OU8h7dEYEKRuwQG1hRqoqTTU56UBqaiJOJQUoCQK1oKAZUAGmmQygggA+3WQrUmnMdfPtBuBWtT4sXrTD+EEEAAhgDmchT45x5uMiConny7U5dqwQQAY1SQPM6U5dCDy7xnQ3TLuT8ST/ePII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42594"/>
            <a:ext cx="1005840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Imagine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47700" y="2014194"/>
            <a:ext cx="7083136" cy="419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we decided on making cave homes, we thought…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5100" dirty="0" smtClean="0"/>
          </a:p>
          <a:p>
            <a:endParaRPr lang="en-US" sz="5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7479" y="2489311"/>
            <a:ext cx="7915360" cy="457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1. Why should we start using sustainable energy?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2. Why is a cave home a good choice for the environment?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2" y="3100062"/>
            <a:ext cx="1935971" cy="1197232"/>
          </a:xfrm>
          <a:prstGeom prst="rect">
            <a:avLst/>
          </a:prstGeom>
        </p:spPr>
      </p:pic>
      <p:pic>
        <p:nvPicPr>
          <p:cNvPr id="8" name="Picture 4" descr="http://etc.usf.edu/clipart/19800/19801/water_wheel_19801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81" y="3099945"/>
            <a:ext cx="1651819" cy="1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ipartlord.com/wp-content/uploads/2014/04/solar-panel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27" y="3013528"/>
            <a:ext cx="2159509" cy="15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encrypted-tbn3.gstatic.com/images?q=tbn:ANd9GcRgYGRZTsXgRwsCQrQoQ0G3iXwMp3acnXLTF6_xonM-656ipa0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81" y="5071756"/>
            <a:ext cx="2191018" cy="14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710" y="5071756"/>
            <a:ext cx="1296461" cy="1449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86" y="480362"/>
            <a:ext cx="3336182" cy="56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775038"/>
            <a:ext cx="10626436" cy="352831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we decided on making a clay home, we decided to use</a:t>
            </a:r>
            <a:r>
              <a:rPr lang="en-US" sz="3200" dirty="0" smtClean="0"/>
              <a:t>…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For our energy source, we made a…</a:t>
            </a: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0788"/>
            <a:ext cx="10058400" cy="1371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7030A0"/>
                </a:solidFill>
              </a:rPr>
              <a:t>Plan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etc.usf.edu/clipart/52500/52567/52567_clay_bowl_m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5" y="2796463"/>
            <a:ext cx="1308771" cy="16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clipartpanda.com/boulder-clipart-cutcaster-photo-100799574-Bou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63" y="2889909"/>
            <a:ext cx="2749980" cy="14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ker.com/cliparts/K/c/A/k/B/Y/pouring-wat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59" y="2492879"/>
            <a:ext cx="1705108" cy="2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dn.instructables.com/FWD/ZD0T/G8XPCHUE/FWDZD0TG8XPCHUE.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51" y="4468346"/>
            <a:ext cx="2670039" cy="20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Create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706100" cy="39319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created our cave home by…</a:t>
            </a:r>
          </a:p>
          <a:p>
            <a:endParaRPr lang="en-US" sz="4400" dirty="0"/>
          </a:p>
          <a:p>
            <a:r>
              <a:rPr lang="en-US" sz="4400" dirty="0" smtClean="0"/>
              <a:t>We created our energy source by…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water wheel</a:t>
            </a:r>
          </a:p>
        </p:txBody>
      </p:sp>
    </p:spTree>
    <p:extLst>
      <p:ext uri="{BB962C8B-B14F-4D97-AF65-F5344CB8AC3E}">
        <p14:creationId xmlns:p14="http://schemas.microsoft.com/office/powerpoint/2010/main" val="158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413" y="564064"/>
            <a:ext cx="2909896" cy="218242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0728" y="3876014"/>
            <a:ext cx="2959152" cy="2219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4566" y="766050"/>
            <a:ext cx="3006363" cy="2254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9835" y="790408"/>
            <a:ext cx="3201219" cy="2400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44" y="3218157"/>
            <a:ext cx="4580975" cy="33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7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495110"/>
            <a:ext cx="10058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Improve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0" y="1866710"/>
            <a:ext cx="11862620" cy="44304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improve our </a:t>
            </a:r>
            <a:r>
              <a:rPr lang="en-US" sz="3600" b="1" dirty="0" smtClean="0"/>
              <a:t>sustainable energy source </a:t>
            </a:r>
            <a:r>
              <a:rPr lang="en-US" sz="3600" dirty="0" smtClean="0"/>
              <a:t>we…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To improve our </a:t>
            </a:r>
            <a:r>
              <a:rPr lang="en-US" sz="3600" b="1" dirty="0" smtClean="0"/>
              <a:t>cave home </a:t>
            </a:r>
            <a:r>
              <a:rPr lang="en-US" sz="3600" dirty="0" smtClean="0"/>
              <a:t>we</a:t>
            </a:r>
            <a:r>
              <a:rPr lang="en-US" sz="3600" dirty="0"/>
              <a:t>…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26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6115665" cy="1127212"/>
          </a:xfrm>
        </p:spPr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rgbClr val="7030A0"/>
                </a:solidFill>
              </a:rPr>
              <a:t>Integration</a:t>
            </a:r>
            <a:r>
              <a:rPr lang="en-US" dirty="0" smtClean="0">
                <a:solidFill>
                  <a:srgbClr val="7030A0"/>
                </a:solidFill>
              </a:rPr>
              <a:t>	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1578077"/>
            <a:ext cx="11277600" cy="445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Social </a:t>
            </a:r>
            <a:r>
              <a:rPr lang="en-US" sz="4800" dirty="0" smtClean="0"/>
              <a:t>Studies: </a:t>
            </a: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              Math: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ELA: </a:t>
            </a:r>
            <a:endParaRPr lang="en-US" sz="4800" dirty="0" smtClean="0"/>
          </a:p>
        </p:txBody>
      </p:sp>
      <p:pic>
        <p:nvPicPr>
          <p:cNvPr id="23556" name="Picture 4" descr="http://www.bbc.co.uk/staticarchive/18e0518ed5183cd531f908f11031e176c4461b9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88" y="1379640"/>
            <a:ext cx="3006972" cy="14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581" y="3074372"/>
            <a:ext cx="1589446" cy="1689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60" y="3074372"/>
            <a:ext cx="1759800" cy="127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070" y="4763729"/>
            <a:ext cx="1919664" cy="16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Next Steps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I could sell my cave home, I would sell it to…            because…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20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153841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Thank you.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63624" y="4533900"/>
            <a:ext cx="9070848" cy="605362"/>
          </a:xfrm>
        </p:spPr>
        <p:txBody>
          <a:bodyPr/>
          <a:lstStyle/>
          <a:p>
            <a:r>
              <a:rPr lang="en-US" dirty="0" smtClean="0"/>
              <a:t>Ms. Adams’ Kindergarten Class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411224" y="2094308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We loved having you here!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1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42594"/>
            <a:ext cx="1005840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Imagine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47700" y="2014194"/>
            <a:ext cx="7083136" cy="419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we decided on making cave homes, we thought…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5100" dirty="0" smtClean="0"/>
          </a:p>
          <a:p>
            <a:endParaRPr lang="en-US" sz="5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47" y="377124"/>
            <a:ext cx="3784103" cy="50060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7479" y="2489311"/>
            <a:ext cx="7915360" cy="457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1. Why should we start using sustainable energy?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2. Why is a cave home a good choice for the environment?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52" y="3100062"/>
            <a:ext cx="1935971" cy="1197232"/>
          </a:xfrm>
          <a:prstGeom prst="rect">
            <a:avLst/>
          </a:prstGeom>
        </p:spPr>
      </p:pic>
      <p:pic>
        <p:nvPicPr>
          <p:cNvPr id="8" name="Picture 4" descr="http://etc.usf.edu/clipart/19800/19801/water_wheel_19801_l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81" y="3099945"/>
            <a:ext cx="1651819" cy="1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ipartlord.com/wp-content/uploads/2014/04/solar-panel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27" y="3013528"/>
            <a:ext cx="2159509" cy="15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encrypted-tbn3.gstatic.com/images?q=tbn:ANd9GcRgYGRZTsXgRwsCQrQoQ0G3iXwMp3acnXLTF6_xonM-656ipa0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81" y="5071756"/>
            <a:ext cx="2191018" cy="14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710" y="5071756"/>
            <a:ext cx="1296461" cy="14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775038"/>
            <a:ext cx="10626436" cy="352831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we decided on making a clay home, we decided to use</a:t>
            </a:r>
            <a:r>
              <a:rPr lang="en-US" sz="3200" dirty="0" smtClean="0"/>
              <a:t>…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For our energy source, we made a…</a:t>
            </a: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0788"/>
            <a:ext cx="10058400" cy="1371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7030A0"/>
                </a:solidFill>
              </a:rPr>
              <a:t>Plan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etc.usf.edu/clipart/52500/52567/52567_clay_bowl_m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5" y="2796463"/>
            <a:ext cx="1308771" cy="16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clipartpanda.com/boulder-clipart-cutcaster-photo-100799574-Bou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63" y="2889909"/>
            <a:ext cx="2749980" cy="14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ker.com/cliparts/K/c/A/k/B/Y/pouring-wat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59" y="2492879"/>
            <a:ext cx="1705108" cy="2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dn.instructables.com/FWD/ZD0T/G8XPCHUE/FWDZD0TG8XPCHUE.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51" y="4468346"/>
            <a:ext cx="2670039" cy="20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Create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706100" cy="39319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created our cave home by…</a:t>
            </a:r>
          </a:p>
          <a:p>
            <a:endParaRPr lang="en-US" sz="4400" dirty="0"/>
          </a:p>
          <a:p>
            <a:r>
              <a:rPr lang="en-US" sz="4400" dirty="0" smtClean="0"/>
              <a:t>We created our energy source by…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water wheel</a:t>
            </a:r>
          </a:p>
        </p:txBody>
      </p:sp>
    </p:spTree>
    <p:extLst>
      <p:ext uri="{BB962C8B-B14F-4D97-AF65-F5344CB8AC3E}">
        <p14:creationId xmlns:p14="http://schemas.microsoft.com/office/powerpoint/2010/main" val="31481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9093" y="695006"/>
            <a:ext cx="3534193" cy="2464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52" y="3010809"/>
            <a:ext cx="4652170" cy="3489128"/>
          </a:xfrm>
          <a:prstGeom prst="rect">
            <a:avLst/>
          </a:prstGeom>
        </p:spPr>
      </p:pic>
      <p:sp>
        <p:nvSpPr>
          <p:cNvPr id="7" name="AutoShape 2" descr="https://outlook.office.com/owa/service.svc/s/GetAttachmentThumbnail?id=AAMkADkxNmVjZjczLTU4MGQtNDNjNi1hNDIyLTI1NDYzNmQ0MDE5ZQBGAAAAAACb%2FcvLmiI6QaVBxLkYv35oBwCs%2Fk2PcUnyS4ll2oguoc9BAAAAAAEMAACs%2Fk2PcUnyS4ll2oguoc9BAAFgHaUqAAABEgAQACVSQyScmjtJu%2FiYxQGDPgw%3D&amp;thumbnailType=2&amp;X-OWA-CANARY=bpKmf2v1TEiZlOB-juw3-dB_0oYZQtMYX_9jacfBKE3SW8Ij3qUznEaqaBDZfsVTnHMw7boA4d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0126" y="2956043"/>
            <a:ext cx="3465181" cy="2598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48" y="545853"/>
            <a:ext cx="3286608" cy="24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495110"/>
            <a:ext cx="10058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Improve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0" y="1866710"/>
            <a:ext cx="11862620" cy="44304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improve our </a:t>
            </a:r>
            <a:r>
              <a:rPr lang="en-US" sz="3600" b="1" dirty="0" smtClean="0"/>
              <a:t>sustainable energy source </a:t>
            </a:r>
            <a:r>
              <a:rPr lang="en-US" sz="3600" dirty="0" smtClean="0"/>
              <a:t>we…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To improve our </a:t>
            </a:r>
            <a:r>
              <a:rPr lang="en-US" sz="3600" b="1" dirty="0" smtClean="0"/>
              <a:t>cave home </a:t>
            </a:r>
            <a:r>
              <a:rPr lang="en-US" sz="3600" dirty="0" smtClean="0"/>
              <a:t>we</a:t>
            </a:r>
            <a:r>
              <a:rPr lang="en-US" sz="3600" dirty="0"/>
              <a:t>…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24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1110</TotalTime>
  <Words>787</Words>
  <Application>Microsoft Office PowerPoint</Application>
  <PresentationFormat>Widescreen</PresentationFormat>
  <Paragraphs>206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Century Gothic</vt:lpstr>
      <vt:lpstr>Garamond</vt:lpstr>
      <vt:lpstr>Savon</vt:lpstr>
      <vt:lpstr>Topic: Sustainable energy  &amp; CAVE HOMES</vt:lpstr>
      <vt:lpstr>Group - Horse</vt:lpstr>
      <vt:lpstr>Problem</vt:lpstr>
      <vt:lpstr>Ask ?? </vt:lpstr>
      <vt:lpstr>Imagine</vt:lpstr>
      <vt:lpstr>Plan</vt:lpstr>
      <vt:lpstr>Create</vt:lpstr>
      <vt:lpstr>PowerPoint Presentation</vt:lpstr>
      <vt:lpstr>Improve</vt:lpstr>
      <vt:lpstr>Integration </vt:lpstr>
      <vt:lpstr>Group - PIG</vt:lpstr>
      <vt:lpstr>Problem</vt:lpstr>
      <vt:lpstr>Ask ?? </vt:lpstr>
      <vt:lpstr>Imagine</vt:lpstr>
      <vt:lpstr>Plan</vt:lpstr>
      <vt:lpstr>Plan</vt:lpstr>
      <vt:lpstr>Create</vt:lpstr>
      <vt:lpstr>PowerPoint Presentation</vt:lpstr>
      <vt:lpstr>Improve</vt:lpstr>
      <vt:lpstr>Integration </vt:lpstr>
      <vt:lpstr>Group - CAMEL</vt:lpstr>
      <vt:lpstr>Problem</vt:lpstr>
      <vt:lpstr>Ask ?? </vt:lpstr>
      <vt:lpstr>Imagine</vt:lpstr>
      <vt:lpstr>Plan</vt:lpstr>
      <vt:lpstr>Create</vt:lpstr>
      <vt:lpstr>PowerPoint Presentation</vt:lpstr>
      <vt:lpstr>Improve</vt:lpstr>
      <vt:lpstr>Integration </vt:lpstr>
      <vt:lpstr>Group - Deer</vt:lpstr>
      <vt:lpstr>Problem</vt:lpstr>
      <vt:lpstr>Ask ?? </vt:lpstr>
      <vt:lpstr>Imagine</vt:lpstr>
      <vt:lpstr>Plan</vt:lpstr>
      <vt:lpstr>Create</vt:lpstr>
      <vt:lpstr>PowerPoint Presentation</vt:lpstr>
      <vt:lpstr>Improve</vt:lpstr>
      <vt:lpstr>Integration </vt:lpstr>
      <vt:lpstr>Group - DUCK</vt:lpstr>
      <vt:lpstr>Problem</vt:lpstr>
      <vt:lpstr>Ask ?? </vt:lpstr>
      <vt:lpstr>Imagine</vt:lpstr>
      <vt:lpstr>Plan</vt:lpstr>
      <vt:lpstr>Create</vt:lpstr>
      <vt:lpstr>PowerPoint Presentation</vt:lpstr>
      <vt:lpstr>Improve</vt:lpstr>
      <vt:lpstr>Integration </vt:lpstr>
      <vt:lpstr>Next Steps</vt:lpstr>
      <vt:lpstr> 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Project</dc:title>
  <dc:creator>Kaija Spencer</dc:creator>
  <cp:lastModifiedBy>Leaha Adams (McNair Discovery Learning)</cp:lastModifiedBy>
  <cp:revision>35</cp:revision>
  <dcterms:created xsi:type="dcterms:W3CDTF">2016-02-23T02:32:59Z</dcterms:created>
  <dcterms:modified xsi:type="dcterms:W3CDTF">2016-03-02T22:27:07Z</dcterms:modified>
</cp:coreProperties>
</file>