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3"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95501" autoAdjust="0"/>
  </p:normalViewPr>
  <p:slideViewPr>
    <p:cSldViewPr snapToGrid="0">
      <p:cViewPr varScale="1">
        <p:scale>
          <a:sx n="86" d="100"/>
          <a:sy n="86" d="100"/>
        </p:scale>
        <p:origin x="114" y="13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4/21/2016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4/21/2016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4/21/2016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4/21/2016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4/21/2016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4/21/2016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2692" y="966434"/>
            <a:ext cx="6442363" cy="5377692"/>
          </a:xfrm>
          <a:prstGeom prst="rect">
            <a:avLst/>
          </a:prstGeom>
        </p:spPr>
      </p:pic>
      <p:sp>
        <p:nvSpPr>
          <p:cNvPr id="2" name="Title 1"/>
          <p:cNvSpPr>
            <a:spLocks noGrp="1"/>
          </p:cNvSpPr>
          <p:nvPr>
            <p:ph type="ctrTitle"/>
          </p:nvPr>
        </p:nvSpPr>
        <p:spPr>
          <a:xfrm>
            <a:off x="1578898" y="2326106"/>
            <a:ext cx="9345775" cy="224590"/>
          </a:xfrm>
        </p:spPr>
        <p:txBody>
          <a:bodyPr/>
          <a:lstStyle/>
          <a:p>
            <a:pPr algn="ctr"/>
            <a:r>
              <a:rPr lang="en-US" b="1" dirty="0">
                <a:ln w="22225">
                  <a:solidFill>
                    <a:schemeClr val="accent2"/>
                  </a:solidFill>
                  <a:prstDash val="solid"/>
                </a:ln>
                <a:solidFill>
                  <a:schemeClr val="accent3"/>
                </a:solidFill>
                <a:effectLst>
                  <a:glow rad="139700">
                    <a:schemeClr val="accent1">
                      <a:satMod val="175000"/>
                      <a:alpha val="40000"/>
                    </a:schemeClr>
                  </a:glow>
                </a:effectLst>
              </a:rPr>
              <a:t/>
            </a:r>
            <a:br>
              <a:rPr lang="en-US" b="1" dirty="0">
                <a:ln w="22225">
                  <a:solidFill>
                    <a:schemeClr val="accent2"/>
                  </a:solidFill>
                  <a:prstDash val="solid"/>
                </a:ln>
                <a:solidFill>
                  <a:schemeClr val="accent3"/>
                </a:solidFill>
                <a:effectLst>
                  <a:glow rad="139700">
                    <a:schemeClr val="accent1">
                      <a:satMod val="175000"/>
                      <a:alpha val="40000"/>
                    </a:schemeClr>
                  </a:glow>
                </a:effectLst>
              </a:rPr>
            </a:br>
            <a:r>
              <a:rPr lang="en-US" b="1" dirty="0" smtClean="0">
                <a:ln w="22225">
                  <a:solidFill>
                    <a:schemeClr val="accent2"/>
                  </a:solidFill>
                  <a:prstDash val="solid"/>
                </a:ln>
                <a:solidFill>
                  <a:schemeClr val="accent3"/>
                </a:solidFill>
                <a:effectLst>
                  <a:glow rad="139700">
                    <a:schemeClr val="accent1">
                      <a:satMod val="175000"/>
                      <a:alpha val="40000"/>
                    </a:schemeClr>
                  </a:glow>
                </a:effectLst>
              </a:rPr>
              <a:t/>
            </a:r>
            <a:br>
              <a:rPr lang="en-US" b="1" dirty="0" smtClean="0">
                <a:ln w="22225">
                  <a:solidFill>
                    <a:schemeClr val="accent2"/>
                  </a:solidFill>
                  <a:prstDash val="solid"/>
                </a:ln>
                <a:solidFill>
                  <a:schemeClr val="accent3"/>
                </a:solidFill>
                <a:effectLst>
                  <a:glow rad="139700">
                    <a:schemeClr val="accent1">
                      <a:satMod val="175000"/>
                      <a:alpha val="40000"/>
                    </a:schemeClr>
                  </a:glow>
                </a:effectLst>
              </a:rPr>
            </a:br>
            <a:r>
              <a:rPr lang="en-US" b="1" dirty="0" smtClean="0">
                <a:ln w="22225">
                  <a:solidFill>
                    <a:schemeClr val="accent2"/>
                  </a:solidFill>
                  <a:prstDash val="solid"/>
                </a:ln>
                <a:solidFill>
                  <a:schemeClr val="accent3"/>
                </a:solidFill>
                <a:effectLst>
                  <a:glow rad="139700">
                    <a:schemeClr val="accent1">
                      <a:satMod val="175000"/>
                      <a:alpha val="40000"/>
                    </a:schemeClr>
                  </a:glow>
                </a:effectLst>
              </a:rPr>
              <a:t>AQUIFER CONTROL CENTER</a:t>
            </a:r>
            <a:endParaRPr lang="en-US" b="1" dirty="0">
              <a:ln w="22225">
                <a:solidFill>
                  <a:schemeClr val="accent2"/>
                </a:solidFill>
                <a:prstDash val="solid"/>
              </a:ln>
              <a:solidFill>
                <a:schemeClr val="accent3"/>
              </a:solidFill>
              <a:effectLst>
                <a:glow rad="139700">
                  <a:schemeClr val="accent1">
                    <a:satMod val="175000"/>
                    <a:alpha val="40000"/>
                  </a:schemeClr>
                </a:glow>
              </a:effectLst>
            </a:endParaRPr>
          </a:p>
        </p:txBody>
      </p:sp>
      <p:sp>
        <p:nvSpPr>
          <p:cNvPr id="5" name="Rectangle 4"/>
          <p:cNvSpPr/>
          <p:nvPr/>
        </p:nvSpPr>
        <p:spPr>
          <a:xfrm>
            <a:off x="4114800" y="5513129"/>
            <a:ext cx="5500255" cy="830997"/>
          </a:xfrm>
          <a:prstGeom prst="rect">
            <a:avLst/>
          </a:prstGeom>
          <a:noFill/>
        </p:spPr>
        <p:txBody>
          <a:bodyPr wrap="square" lIns="91440" tIns="45720" rIns="91440" bIns="45720">
            <a:spAutoFit/>
          </a:bodyPr>
          <a:lstStyle/>
          <a:p>
            <a:pPr algn="ctr"/>
            <a:r>
              <a:rPr lang="en-US" sz="2400" b="1" dirty="0" smtClean="0">
                <a:ln w="22225">
                  <a:solidFill>
                    <a:schemeClr val="accent2"/>
                  </a:solidFill>
                  <a:prstDash val="solid"/>
                </a:ln>
              </a:rPr>
              <a:t>AQUIFER CONTROL CENTER makes you have a better dinner</a:t>
            </a:r>
            <a:endParaRPr lang="en-US" sz="2400" b="1" cap="none" spc="0" dirty="0">
              <a:ln w="22225">
                <a:solidFill>
                  <a:schemeClr val="accent2"/>
                </a:solidFill>
                <a:prstDash val="solid"/>
              </a:ln>
              <a:effectLst/>
            </a:endParaRPr>
          </a:p>
        </p:txBody>
      </p:sp>
    </p:spTree>
    <p:extLst>
      <p:ext uri="{BB962C8B-B14F-4D97-AF65-F5344CB8AC3E}">
        <p14:creationId xmlns:p14="http://schemas.microsoft.com/office/powerpoint/2010/main" val="3576589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can we help 3</a:t>
            </a:r>
            <a:r>
              <a:rPr lang="en-US" baseline="30000" dirty="0" smtClean="0"/>
              <a:t>rd</a:t>
            </a:r>
            <a:r>
              <a:rPr lang="en-US" dirty="0" smtClean="0"/>
              <a:t> World countries?</a:t>
            </a:r>
            <a:endParaRPr lang="en-US" dirty="0"/>
          </a:p>
        </p:txBody>
      </p:sp>
      <p:sp>
        <p:nvSpPr>
          <p:cNvPr id="3" name="Content Placeholder 2"/>
          <p:cNvSpPr>
            <a:spLocks noGrp="1"/>
          </p:cNvSpPr>
          <p:nvPr>
            <p:ph idx="1"/>
          </p:nvPr>
        </p:nvSpPr>
        <p:spPr>
          <a:xfrm>
            <a:off x="1103312" y="2052918"/>
            <a:ext cx="9902942" cy="4195481"/>
          </a:xfrm>
        </p:spPr>
        <p:txBody>
          <a:bodyPr/>
          <a:lstStyle/>
          <a:p>
            <a:r>
              <a:rPr lang="en-US" dirty="0" smtClean="0"/>
              <a:t>We can help 3</a:t>
            </a:r>
            <a:r>
              <a:rPr lang="en-US" baseline="30000" dirty="0" smtClean="0"/>
              <a:t>rd</a:t>
            </a:r>
            <a:r>
              <a:rPr lang="en-US" dirty="0" smtClean="0"/>
              <a:t>  </a:t>
            </a:r>
            <a:r>
              <a:rPr lang="en-US" dirty="0"/>
              <a:t>W</a:t>
            </a:r>
            <a:r>
              <a:rPr lang="en-US" dirty="0" smtClean="0"/>
              <a:t>orld countries by calling the Federal Government and asking them to help ship the aquifers to South America.</a:t>
            </a:r>
          </a:p>
          <a:p>
            <a:r>
              <a:rPr lang="en-US" dirty="0" smtClean="0"/>
              <a:t> We can </a:t>
            </a:r>
            <a:r>
              <a:rPr lang="en-US" dirty="0" smtClean="0"/>
              <a:t>create a solution that can kill bacteria and make it safer for children to drink.</a:t>
            </a:r>
            <a:endParaRPr lang="en-US" dirty="0" smtClean="0"/>
          </a:p>
        </p:txBody>
      </p:sp>
      <p:pic>
        <p:nvPicPr>
          <p:cNvPr id="1032" name="Picture 8" descr="Image result for third world countries with kids and 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992" y="4283546"/>
            <a:ext cx="2889749" cy="2164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265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500" b="1" dirty="0" smtClean="0"/>
              <a:t>ASK</a:t>
            </a:r>
            <a:endParaRPr lang="en-US" sz="4500" b="1" dirty="0"/>
          </a:p>
        </p:txBody>
      </p:sp>
      <p:sp>
        <p:nvSpPr>
          <p:cNvPr id="3" name="Content Placeholder 2"/>
          <p:cNvSpPr>
            <a:spLocks noGrp="1"/>
          </p:cNvSpPr>
          <p:nvPr>
            <p:ph idx="1"/>
          </p:nvPr>
        </p:nvSpPr>
        <p:spPr/>
        <p:txBody>
          <a:bodyPr/>
          <a:lstStyle/>
          <a:p>
            <a:r>
              <a:rPr lang="en-US" dirty="0" smtClean="0"/>
              <a:t>What are we using to make this </a:t>
            </a:r>
            <a:r>
              <a:rPr lang="en-US" dirty="0" smtClean="0"/>
              <a:t>filt</a:t>
            </a:r>
            <a:r>
              <a:rPr lang="en-US" dirty="0" smtClean="0"/>
              <a:t>ration system? </a:t>
            </a:r>
            <a:r>
              <a:rPr lang="en-US" dirty="0" smtClean="0"/>
              <a:t>Omari Manuel</a:t>
            </a:r>
          </a:p>
          <a:p>
            <a:r>
              <a:rPr lang="en-US" dirty="0" smtClean="0"/>
              <a:t>Why are we making an aquifer? Jeremiah Jackson</a:t>
            </a:r>
          </a:p>
          <a:p>
            <a:r>
              <a:rPr lang="en-US" dirty="0" smtClean="0"/>
              <a:t>  </a:t>
            </a:r>
            <a:r>
              <a:rPr lang="en-US" dirty="0" smtClean="0"/>
              <a:t>What natural items are we going to use? </a:t>
            </a:r>
            <a:r>
              <a:rPr lang="en-US" dirty="0" smtClean="0"/>
              <a:t>Kamari Smith</a:t>
            </a:r>
          </a:p>
          <a:p>
            <a:r>
              <a:rPr lang="en-US" dirty="0" smtClean="0"/>
              <a:t>How will we know if it works? </a:t>
            </a:r>
            <a:r>
              <a:rPr lang="en-US" dirty="0" smtClean="0"/>
              <a:t>Jabari Floyd                                                                                      </a:t>
            </a:r>
            <a:endParaRPr lang="en-US" dirty="0"/>
          </a:p>
        </p:txBody>
      </p:sp>
      <p:sp>
        <p:nvSpPr>
          <p:cNvPr id="4" name="AutoShape 2" descr="data:image/jpeg;base64,/9j/4AAQSkZJRgABAQAAAQABAAD/2wCEAAkGBxISEBANEBQQEA8QEBEQDxAOFBQQEA8ZFREXFhcSFBUYHCkgGBslJxYUIjEtJSkrLjouFx8zODMsNyotLisBCgoKDg0OGhAQGi0kICYsLDA1Ny0tLCwrLywsLCwsLCw3ODQsLCwsLCwsLCwsLCwsLCwsLCwsLCw0LCwsLCwsLP/AABEIAIAA0wMBEQACEQEDEQH/xAAcAAEAAQUBAQAAAAAAAAAAAAAAAwECBAUGBwj/xAA4EAABAwIEAwYEBQIHAAAAAAABAAIDBBEFEiExBkFRBxMiYXGBQlKRsRQjMqHBcpIVJTNDRGKy/8QAGwEBAAIDAQEAAAAAAAAAAAAAAAEEAgMFBgf/xAAyEQEAAgECAwUGBgMBAQAAAAAAAQIDBBESITEFIkFRYQYTcbHR8BSBkaHB4TJC8ZIk/9oADAMBAAIRAxEAPwD3FAQEBAQEBAQEBAQEBAQEBAQEBAQEBAQEBAQEBAQEBAQEBAQEBAQEBAQEBAQEBAQEBAQEBAQEBAQEBAQEBAQEFEAIKoCAgICAgICAgICAgICAgICAgICAgILSUHK4/wAeUtNdjSaiYad3CRZp6OfsP3Kr5NTSnLrLsaLsTU6na0xw185cPiPaXWPv3Qigb5DvHf3O5+yp21l56cv3ehwezmmpHfmbT+kff5lLU43OA9j6jK7UEhjAR6ZVlX8Tb72as8djYJ4bREz6by2DanHofE7NKBye1j/sAtm2pr6qfF2Jl5c6/rH1ZWG9prmu7qugMZ5vivceZjdrb0J9FNdXNZ4ckbMc3s/F6e80uSLR+X6b/V32G4jFUMEsL2yRn4mG9vI9CrlbRaN6y89mw5MNuDJG0sxS1CAgICCl0C6BdAugqgICAgICAgICAgskeACSQABck6AW5lDbedoeScbcdOnLqalcWQatfK24dN6Hk37rmZ9TNu7Xo9v2T2JXDEZc8b28vCPrPycKAqj0SeiqTFI2UBriw3DZBmafULPHeaTxQr6rTV1GOcdpmInynafv0l6Ee1ICEBtPafYgvtCP+wsLn009VdnWxw9ObzNfZefebTk7nw5/DbpHx3/JhU3ahUh15IoXs5tbmY63kdfstddbaOsLOT2ZwTXuXmJ9dp+jtJKOlxWmbLl/UPC61pIz0v5K9tTLTfbk8zFtR2dqJis7Wj9J+sPLO9qMLrHiJ1pGEBw+CZvIObz/AIXN72DJtEvZcOHtTSxe0bfOJ8fvxh65wlxNFXRZ2eCVthLETdzD182nkV0seSLxu8XrNFfS5OG3TwlvrrYprTIFOwtMqbC3MpFQUFwKBdNhW6gVBQVuoFUBAQEBAQEFCg817UeJSP8ALojuL1LhyB2j99z5W6qhrM3+kfm9Z7O9mb//AFZI6f4/X6PM1QeuEQq1pJsASTsACSfQBNt0TMRG8ztDY0+AVT9WQSkdctvut1dPkt0hzr9r6Kk7Tlj8t5+UNlRcC10ht3fdjrIbBbK6PJM8+Srl9odHSN6zNp9I+r1fhXBBR0zafNmdcue7YXOpt5Lo46RSsVh4vWaq2qzTltG0z+0eTyLjnEWT180sZuwWja4bOyCxI8r3+i5eovFskzD3fY2mtg0la36zvP6/00uHYrLSztqITle3+1w5scObSpxXmvOGOv09M1Zpfp8vV7VgePtq4GVLDYPvmb8jh+ph9F1qWi1d4eD1OC2DJOO33DaNmWbQkbIgva5BIHIlcCoF10FboKhBcFAqFAqgICAgICDX47iYp6eapOvdsLgPmPwt9zZYZL8FZss6PTzqM9cUeM/9fPtRO6R7pZDme9xe5x5km5K4czvO76jXHXHSKVjaI5IlKC3PkNzyCbct2PFETET1+nV6N2bVlA0ZXeCrOhdMRZ3kw7D03XS0t8W20cpeM7d0uum3HeeKnht0j4x/PNvcb7RKancY4w+peLg90WiNpHIvO/tdZZNXSs8uavpOwNTnrxWmKR69f0+rRS9qz/gpWD+qYu+zAtP42fCv7unX2WrH+WWf/O38y5zHeNquqaY3ObFE7RzIbjMOjnHUhacmpveNvB09H2LpdNbjiOK3nP3s5squ60ywql2q3Uhzc944nU9mWM93UupSfBUC7ddA9o0+o09grumtw24fN53tjFF8cZI6x8pesRvV95plRuUCdpQStKC8FErwoFwQXBBcFAqFAqgICAgICDgu1yry0kUI/wB6cX8wxpd98qp62e5Eeb0fszii2ptef9a/Pk8sZCTyXM2l7iclVrIxmDXnI0kBzrZso62WdNpmOLlDTnteMcziiJttyieUb/F7Xw9hVCKTLF3csLm3kkNjm01Ljysu1SKcO1ej5pqb6mdRNsu/vP39Nv42eScStpfxDxR3MI5n9JN/gHyrkZ+Di7nT76Pf9mfiowx+Jnvfvt6+v31apanQEBBBUzho13WdKTMquo1EY6tbDG+Z+RguT9B5kq5THvO0PO6nVRSs3vK/DXOiqoTs+Koj0HVsguP4WURMWa7TF8Uz5xPyfQMbtfddF5WGZE5QMphQTNKCRqJSNUC8BBcAoFygVQEBAQEBAQea9s0RyUUg/S2SZh9XMaR/4cqeqjpL0Xs/faclfSPnP1ed0kUxa6WMFzYyM2XU7X23WiMVprxQ7GTWYseSMd52menk2FHXQS2jqBl+WaPW39TfiCw2rbq3zfLj505+k/x5Jq3CJIWuyPLoZRq6JxySAajMOaxtS1YnbpP6N2LU4s8xNq96vTfrDSuh9lqdDdY5ihktUsZtEIppgAs60mVbNqIrDS1ExcVZiNocPLkm87y33D+IQ08Ekzi185fZkXM2Hhv0buT9FYx3ilZ83J1WnvnzVjbuwweG4DNWwA6kzCV56hrs7vrb91hjje8Qs6m8Y8Np9P6e5U7l0HmWxiKgZUZQTsQTNRKVoUCQBQLrKBVAQEBAQEBAQaPi/BvxdJLALZ7Z4ifnbq0e+3usMlOOuy3otR+HzReenj8JeM4FiZpJXF7C5jvBNHfK9tnHVp5OGv281RxZJxy9RrdHTV0235x0n4/xKLiF0BmMlMSY3tDiC0syuJ1FioyzWbb1Z6GuamLgzdY5dd+S3DMVdH4DrG46t/kLCJWbUiZ38Utdb9TdWnY/wtVoXMGTeNmse5Y7N82QucsohotZgTZnuEbAXOPIKzjpM9HH1eorXebTyhhzwuY50bxZzTZw6LOY2nZXpeL1i0eKXDqF0zxGzfmTs0dSppSbTs1589cNOKXY9nuG5Z6iR2piJgB6m/it9B9VvwU5zLndo5uKla+fP6PTadWXIbCFBlxoMhiCdgUJTNUCQBQKoCAgICAgICAgteNEgeYdpHDlnfjoho7Sdo67B/vsfZVdRi/2h6DsrWzt7m35fRxlbgrojG55/JkLfzWDQA+uy1WwzWY36ecOhi7QjNS0Y42vHhP3zS4hgRppo++8VO54Dnjw2B+b6305AqbYYpaOLnDVi19tXhtXF3ckR08/gyMdwV1KMwu+ndbfUsvsb8weqjPg4Y3joz7O7S9/bgyRteP3j6w5t6q7O7xbsaoksCVnWOatnyRFWx4bfDFDJVykXzZcgIzutsxo81exTFazZ5bW0y580Y46Rz9I9fVzdbVOllfM+2aR5c4DYXOw9NvZaJned3TpWKVisdIbXAcU7lj2RtJqZXtEbtMrBltm6kjU7LbjttG0dZU9Vgi9ovee7WPk7/hujEMbYxy1J+YnUn3VuleGNnDzZZy3m8+LraQrJqbSFqDLY1Ep2BQMiNqCZrViLkBAQEBAQEBAQEFCgwa+IOaWuALSCCDsQRqCpTEzHOHn2O076eKSAsE9K8EMzEh9PfYZubb2IVa8TSNo5w7GlvTUZK3meHJHPl47OTkxib8O6jeGyR2sxzx44rEfpI/a+yre8tFeDwdr8JinNGaOUx69fiwmYxO2B1HmzQkWDXAOLNb2adwPJYxktFeHfk3W0mK2WMs170ePm1bxota3EtbWv5LbVRz23nZjxQue4MYLucbBbIrMztCpe9aVm1ukJcUw90EndOIJyNddu3iU3rwzs14M3vqcW23N0XCOE/8AIeNT/pg8h83urGGm3elyu0NTxz7uvSHfUMeysOY6CijRLbQsUDMjjJ2QZUcNt1G4mCgEBAQEBAQEBAQEBBQoIpGqRraylDgQQCDoQdkImY5vPuIeFSy8kILmc2fEz06hVcuDxq72i7T37mXr5sDCMPgqIjTPysnaT3T9BmB1sDzI6HdY04b14bdWzUzm0+X3+LnWesffzjpLmK6hdE98TxZzHFp9lWtXaZh2sWaMlItXpLQVkfiWdY5Kmae+y8Cro4HSSyNL3Bn5YGgJvqCeQ2W7HeKc/Fz9XgtmitYnlvzZmG4bJVSmrqNnOvltbNbYAcmjQey2Y8c2nisq6nVVxV91i/5/fm7ekptlacdv8PpSbWBPoiXS0WHO56KBtIqUDzUbjIAUAgICAgICAgICAgICAgILSFIiexBhzQIOdxjhmKa7rZXn4mjf1HNYXxVt1W8Gty4eVZ5ORxDhKZt8uV/nq0n1VedNPg6tO2Kbd6sx8ObSP4Lne7Usb9XftZZVwTtzV8vacWneIltsL7O23D5Hl1uWSw+620xRCnm1uTJG0codZS8Mxi2rj9Atym3NHgsTdmg+btUG4ghA2AHooGSAoFygEBAQEBAQEBAQEBAQEBAQUQUIUiwsQRPiQQvpQUEX+HjopF4pAgkZTqRkMjUbiQNUbi5QCAgICAgICAgICAgICAgICAgIKWQLIKZUFbIFkCyCqAgICAgICAgICAgICA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Image result for question mark+clipart+with d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884" y="4053676"/>
            <a:ext cx="2144280" cy="2535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612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8820" y="4401857"/>
            <a:ext cx="8135382" cy="2965130"/>
          </a:xfrm>
        </p:spPr>
        <p:txBody>
          <a:bodyPr>
            <a:normAutofit/>
          </a:bodyPr>
          <a:lstStyle/>
          <a:p>
            <a:r>
              <a:rPr lang="en-US" dirty="0" smtClean="0"/>
              <a:t>The problem in 3</a:t>
            </a:r>
            <a:r>
              <a:rPr lang="en-US" baseline="30000" dirty="0" smtClean="0"/>
              <a:t>rd</a:t>
            </a:r>
            <a:r>
              <a:rPr lang="en-US" dirty="0" smtClean="0"/>
              <a:t> world </a:t>
            </a:r>
            <a:r>
              <a:rPr lang="en-US" dirty="0" smtClean="0"/>
              <a:t>countries </a:t>
            </a:r>
            <a:r>
              <a:rPr lang="en-US" dirty="0" smtClean="0"/>
              <a:t>they have to get water from </a:t>
            </a:r>
            <a:r>
              <a:rPr lang="en-US" dirty="0" smtClean="0"/>
              <a:t>rivers </a:t>
            </a:r>
            <a:r>
              <a:rPr lang="en-US" dirty="0" smtClean="0"/>
              <a:t>and the river water contains microscopic animals </a:t>
            </a:r>
            <a:r>
              <a:rPr lang="en-US" dirty="0" smtClean="0"/>
              <a:t>and bacteria which can </a:t>
            </a:r>
            <a:r>
              <a:rPr lang="en-US" dirty="0" smtClean="0"/>
              <a:t>harm you and give you </a:t>
            </a:r>
            <a:r>
              <a:rPr lang="en-US" dirty="0" smtClean="0"/>
              <a:t>diseases that are not curable.  </a:t>
            </a:r>
            <a:endParaRPr lang="en-US" dirty="0" smtClean="0"/>
          </a:p>
        </p:txBody>
      </p:sp>
      <p:sp>
        <p:nvSpPr>
          <p:cNvPr id="6" name="Title 5"/>
          <p:cNvSpPr>
            <a:spLocks noGrp="1"/>
          </p:cNvSpPr>
          <p:nvPr>
            <p:ph type="title"/>
          </p:nvPr>
        </p:nvSpPr>
        <p:spPr/>
        <p:txBody>
          <a:bodyPr/>
          <a:lstStyle/>
          <a:p>
            <a:pPr algn="ctr"/>
            <a:r>
              <a:rPr lang="en-US" dirty="0" smtClean="0"/>
              <a:t>What’s the problem in Third </a:t>
            </a:r>
            <a:r>
              <a:rPr lang="en-US" dirty="0"/>
              <a:t>W</a:t>
            </a:r>
            <a:r>
              <a:rPr lang="en-US" dirty="0" smtClean="0"/>
              <a:t>orld Countries</a:t>
            </a:r>
            <a:endParaRPr lang="en-US" dirty="0"/>
          </a:p>
        </p:txBody>
      </p:sp>
      <p:pic>
        <p:nvPicPr>
          <p:cNvPr id="2060" name="Picture 12" descr="Image result for south America count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918" y="1770835"/>
            <a:ext cx="2754351" cy="2631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661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500" b="1" dirty="0" smtClean="0"/>
              <a:t>MATERIALS</a:t>
            </a:r>
            <a:endParaRPr lang="en-US" sz="4500" b="1" dirty="0"/>
          </a:p>
        </p:txBody>
      </p:sp>
      <p:sp>
        <p:nvSpPr>
          <p:cNvPr id="3" name="Content Placeholder 2"/>
          <p:cNvSpPr>
            <a:spLocks noGrp="1"/>
          </p:cNvSpPr>
          <p:nvPr>
            <p:ph idx="1"/>
          </p:nvPr>
        </p:nvSpPr>
        <p:spPr>
          <a:xfrm>
            <a:off x="1893021" y="2662519"/>
            <a:ext cx="8946541" cy="4195481"/>
          </a:xfrm>
        </p:spPr>
        <p:txBody>
          <a:bodyPr/>
          <a:lstStyle/>
          <a:p>
            <a:pPr marL="0" indent="0">
              <a:buNone/>
            </a:pPr>
            <a:r>
              <a:rPr lang="en-US" dirty="0" smtClean="0"/>
              <a:t>                                                                               </a:t>
            </a:r>
            <a:endParaRPr lang="en-US" dirty="0"/>
          </a:p>
        </p:txBody>
      </p:sp>
      <p:sp>
        <p:nvSpPr>
          <p:cNvPr id="4" name="AutoShape 2" descr="data:image/jpeg;base64,/9j/4AAQSkZJRgABAQAAAQABAAD/2wCEAAkGBxISEBANEBQQEA8QEBEQDxAOFBQQEA8ZFREXFhcSFBUYHCkgGBslJxYUIjEtJSkrLjouFx8zODMsNyotLisBCgoKDg0OGhAQGi0kICYsLDA1Ny0tLCwrLywsLCwsLCw3ODQsLCwsLCwsLCwsLCwsLCwsLCwsLCw0LCwsLCwsLP/AABEIAIAA0wMBEQACEQEDEQH/xAAcAAEAAQUBAQAAAAAAAAAAAAAAAwECBAUGBwj/xAA4EAABAwIEAwYEBQIHAAAAAAABAAIDBBEFEiExBkFRBxMiYXGBQlKRsRQjMqHBcpIVJTNDRGKy/8QAGwEBAAIDAQEAAAAAAAAAAAAAAAEEAgMFBgf/xAAyEQEAAgECAwUGBgMBAQAAAAAAAQIDBBESITEFIkFRYQYTcbHR8BSBkaHB4TJC8ZIk/9oADAMBAAIRAxEAPwD3FAQEBAQEBAQEBAQEBAQEBAQEBAQEBAQEBAQEBAQEBAQEBAQEBAQEBAQEBAQEBAQEBAQEBAQEBAQEBAQEBAQEFEAIKoCAgICAgICAgICAgICAgICAgICAgILSUHK4/wAeUtNdjSaiYad3CRZp6OfsP3Kr5NTSnLrLsaLsTU6na0xw185cPiPaXWPv3Qigb5DvHf3O5+yp21l56cv3ehwezmmpHfmbT+kff5lLU43OA9j6jK7UEhjAR6ZVlX8Tb72as8djYJ4bREz6by2DanHofE7NKBye1j/sAtm2pr6qfF2Jl5c6/rH1ZWG9prmu7qugMZ5vivceZjdrb0J9FNdXNZ4ckbMc3s/F6e80uSLR+X6b/V32G4jFUMEsL2yRn4mG9vI9CrlbRaN6y89mw5MNuDJG0sxS1CAgICCl0C6BdAugqgICAgICAgICAgskeACSQABck6AW5lDbedoeScbcdOnLqalcWQatfK24dN6Hk37rmZ9TNu7Xo9v2T2JXDEZc8b28vCPrPycKAqj0SeiqTFI2UBriw3DZBmafULPHeaTxQr6rTV1GOcdpmInynafv0l6Ee1ICEBtPafYgvtCP+wsLn009VdnWxw9ObzNfZefebTk7nw5/DbpHx3/JhU3ahUh15IoXs5tbmY63kdfstddbaOsLOT2ZwTXuXmJ9dp+jtJKOlxWmbLl/UPC61pIz0v5K9tTLTfbk8zFtR2dqJis7Wj9J+sPLO9qMLrHiJ1pGEBw+CZvIObz/AIXN72DJtEvZcOHtTSxe0bfOJ8fvxh65wlxNFXRZ2eCVthLETdzD182nkV0seSLxu8XrNFfS5OG3TwlvrrYprTIFOwtMqbC3MpFQUFwKBdNhW6gVBQVuoFUBAQEBAQEFCg817UeJSP8ALojuL1LhyB2j99z5W6qhrM3+kfm9Z7O9mb//AFZI6f4/X6PM1QeuEQq1pJsASTsACSfQBNt0TMRG8ztDY0+AVT9WQSkdctvut1dPkt0hzr9r6Kk7Tlj8t5+UNlRcC10ht3fdjrIbBbK6PJM8+Srl9odHSN6zNp9I+r1fhXBBR0zafNmdcue7YXOpt5Lo46RSsVh4vWaq2qzTltG0z+0eTyLjnEWT180sZuwWja4bOyCxI8r3+i5eovFskzD3fY2mtg0la36zvP6/00uHYrLSztqITle3+1w5scObSpxXmvOGOv09M1Zpfp8vV7VgePtq4GVLDYPvmb8jh+ph9F1qWi1d4eD1OC2DJOO33DaNmWbQkbIgva5BIHIlcCoF10FboKhBcFAqFAqgICAgICDX47iYp6eapOvdsLgPmPwt9zZYZL8FZss6PTzqM9cUeM/9fPtRO6R7pZDme9xe5x5km5K4czvO76jXHXHSKVjaI5IlKC3PkNzyCbct2PFETET1+nV6N2bVlA0ZXeCrOhdMRZ3kw7D03XS0t8W20cpeM7d0uum3HeeKnht0j4x/PNvcb7RKancY4w+peLg90WiNpHIvO/tdZZNXSs8uavpOwNTnrxWmKR69f0+rRS9qz/gpWD+qYu+zAtP42fCv7unX2WrH+WWf/O38y5zHeNquqaY3ObFE7RzIbjMOjnHUhacmpveNvB09H2LpdNbjiOK3nP3s5squ60ywql2q3Uhzc944nU9mWM93UupSfBUC7ddA9o0+o09grumtw24fN53tjFF8cZI6x8pesRvV95plRuUCdpQStKC8FErwoFwQXBBcFAqFAqgICAgICDgu1yry0kUI/wB6cX8wxpd98qp62e5Eeb0fszii2ptef9a/Pk8sZCTyXM2l7iclVrIxmDXnI0kBzrZso62WdNpmOLlDTnteMcziiJttyieUb/F7Xw9hVCKTLF3csLm3kkNjm01Ljysu1SKcO1ej5pqb6mdRNsu/vP39Nv42eScStpfxDxR3MI5n9JN/gHyrkZ+Di7nT76Pf9mfiowx+Jnvfvt6+v31apanQEBBBUzho13WdKTMquo1EY6tbDG+Z+RguT9B5kq5THvO0PO6nVRSs3vK/DXOiqoTs+Koj0HVsguP4WURMWa7TF8Uz5xPyfQMbtfddF5WGZE5QMphQTNKCRqJSNUC8BBcAoFygVQEBAQEBAQea9s0RyUUg/S2SZh9XMaR/4cqeqjpL0Xs/faclfSPnP1ed0kUxa6WMFzYyM2XU7X23WiMVprxQ7GTWYseSMd52menk2FHXQS2jqBl+WaPW39TfiCw2rbq3zfLj505+k/x5Jq3CJIWuyPLoZRq6JxySAajMOaxtS1YnbpP6N2LU4s8xNq96vTfrDSuh9lqdDdY5ihktUsZtEIppgAs60mVbNqIrDS1ExcVZiNocPLkm87y33D+IQ08Ekzi185fZkXM2Hhv0buT9FYx3ilZ83J1WnvnzVjbuwweG4DNWwA6kzCV56hrs7vrb91hjje8Qs6m8Y8Np9P6e5U7l0HmWxiKgZUZQTsQTNRKVoUCQBQLrKBVAQEBAQEBAQaPi/BvxdJLALZ7Z4ifnbq0e+3usMlOOuy3otR+HzReenj8JeM4FiZpJXF7C5jvBNHfK9tnHVp5OGv281RxZJxy9RrdHTV0235x0n4/xKLiF0BmMlMSY3tDiC0syuJ1FioyzWbb1Z6GuamLgzdY5dd+S3DMVdH4DrG46t/kLCJWbUiZ38Utdb9TdWnY/wtVoXMGTeNmse5Y7N82QucsohotZgTZnuEbAXOPIKzjpM9HH1eorXebTyhhzwuY50bxZzTZw6LOY2nZXpeL1i0eKXDqF0zxGzfmTs0dSppSbTs1589cNOKXY9nuG5Z6iR2piJgB6m/it9B9VvwU5zLndo5uKla+fP6PTadWXIbCFBlxoMhiCdgUJTNUCQBQKoCAgICAgICAgteNEgeYdpHDlnfjoho7Sdo67B/vsfZVdRi/2h6DsrWzt7m35fRxlbgrojG55/JkLfzWDQA+uy1WwzWY36ecOhi7QjNS0Y42vHhP3zS4hgRppo++8VO54Dnjw2B+b6305AqbYYpaOLnDVi19tXhtXF3ckR08/gyMdwV1KMwu+ndbfUsvsb8weqjPg4Y3joz7O7S9/bgyRteP3j6w5t6q7O7xbsaoksCVnWOatnyRFWx4bfDFDJVykXzZcgIzutsxo81exTFazZ5bW0y580Y46Rz9I9fVzdbVOllfM+2aR5c4DYXOw9NvZaJned3TpWKVisdIbXAcU7lj2RtJqZXtEbtMrBltm6kjU7LbjttG0dZU9Vgi9ovee7WPk7/hujEMbYxy1J+YnUn3VuleGNnDzZZy3m8+LraQrJqbSFqDLY1Ep2BQMiNqCZrViLkBAQEBAQEBAQEFCgwa+IOaWuALSCCDsQRqCpTEzHOHn2O076eKSAsE9K8EMzEh9PfYZubb2IVa8TSNo5w7GlvTUZK3meHJHPl47OTkxib8O6jeGyR2sxzx44rEfpI/a+yre8tFeDwdr8JinNGaOUx69fiwmYxO2B1HmzQkWDXAOLNb2adwPJYxktFeHfk3W0mK2WMs170ePm1bxota3EtbWv5LbVRz23nZjxQue4MYLucbBbIrMztCpe9aVm1ukJcUw90EndOIJyNddu3iU3rwzs14M3vqcW23N0XCOE/8AIeNT/pg8h83urGGm3elyu0NTxz7uvSHfUMeysOY6CijRLbQsUDMjjJ2QZUcNt1G4mCgEBAQEBAQEBAQEBBQoIpGqRraylDgQQCDoQdkImY5vPuIeFSy8kILmc2fEz06hVcuDxq72i7T37mXr5sDCMPgqIjTPysnaT3T9BmB1sDzI6HdY04b14bdWzUzm0+X3+LnWesffzjpLmK6hdE98TxZzHFp9lWtXaZh2sWaMlItXpLQVkfiWdY5Kmae+y8Cro4HSSyNL3Bn5YGgJvqCeQ2W7HeKc/Fz9XgtmitYnlvzZmG4bJVSmrqNnOvltbNbYAcmjQey2Y8c2nisq6nVVxV91i/5/fm7ekptlacdv8PpSbWBPoiXS0WHO56KBtIqUDzUbjIAUAgICAgICAgICAgICAgILSFIiexBhzQIOdxjhmKa7rZXn4mjf1HNYXxVt1W8Gty4eVZ5ORxDhKZt8uV/nq0n1VedNPg6tO2Kbd6sx8ObSP4Lne7Usb9XftZZVwTtzV8vacWneIltsL7O23D5Hl1uWSw+620xRCnm1uTJG0codZS8Mxi2rj9Atym3NHgsTdmg+btUG4ghA2AHooGSAoFygEBAQEBAQEBAQEBAQEBAQUQUIUiwsQRPiQQvpQUEX+HjopF4pAgkZTqRkMjUbiQNUbi5QCAgICAgICAgICAgICAgICAgIKWQLIKZUFbIFkCyCqAgICAgICAgICAgICA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http://www.kidactivities.net/image.axd?picture=2011%2F1%2Friver+sto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446" y="4737668"/>
            <a:ext cx="2352675" cy="19431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anja-ippi.com/63-111-thickbox/bucket-ag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2211" y="1269908"/>
            <a:ext cx="1975951" cy="197595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s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834" y="4638470"/>
            <a:ext cx="1958258" cy="1568167"/>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images.kaneva.com/filestore10/4403832/6909299/soilUb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994" y="4447309"/>
            <a:ext cx="2365952" cy="1639267"/>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www.sharecg.com/images/medium/37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4546" y="5105814"/>
            <a:ext cx="1574955" cy="1574955"/>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Image result for soap bottle pu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183" y="797898"/>
            <a:ext cx="1813613" cy="18380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57446" y="1995055"/>
            <a:ext cx="5084772" cy="2230581"/>
          </a:xfrm>
          <a:prstGeom prst="rect">
            <a:avLst/>
          </a:prstGeom>
          <a:noFill/>
        </p:spPr>
        <p:txBody>
          <a:bodyPr wrap="square" rtlCol="0">
            <a:spAutoFit/>
          </a:bodyPr>
          <a:lstStyle/>
          <a:p>
            <a:endParaRPr lang="en-US"/>
          </a:p>
        </p:txBody>
      </p:sp>
      <p:pic>
        <p:nvPicPr>
          <p:cNvPr id="4114" name="Picture 18" descr="Image result for leav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6790" y="30155"/>
            <a:ext cx="2286000" cy="2000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327564" y="2257883"/>
            <a:ext cx="6636327" cy="1754326"/>
          </a:xfrm>
          <a:prstGeom prst="rect">
            <a:avLst/>
          </a:prstGeom>
          <a:noFill/>
        </p:spPr>
        <p:txBody>
          <a:bodyPr wrap="square" rtlCol="0">
            <a:spAutoFit/>
          </a:bodyPr>
          <a:lstStyle/>
          <a:p>
            <a:r>
              <a:rPr lang="en-US" dirty="0" smtClean="0"/>
              <a:t>We decided to use these material because we think that these will clean the water best.  We picked soil and sand because when we did a science experiment sand and soil cleaned water the best.  Our group used a soap dispenser because when I observed the soap bottle I saw that the soap dispenser pulled the soap out of the bottle.</a:t>
            </a:r>
            <a:endParaRPr lang="en-US" dirty="0"/>
          </a:p>
        </p:txBody>
      </p:sp>
    </p:spTree>
    <p:extLst>
      <p:ext uri="{BB962C8B-B14F-4D97-AF65-F5344CB8AC3E}">
        <p14:creationId xmlns:p14="http://schemas.microsoft.com/office/powerpoint/2010/main" val="2574340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ctr"/>
            <a:r>
              <a:rPr lang="en-US" sz="4500" b="1" dirty="0" smtClean="0"/>
              <a:t>Ways to kill bacteria</a:t>
            </a:r>
            <a:endParaRPr lang="en-US" sz="4500" b="1" dirty="0"/>
          </a:p>
        </p:txBody>
      </p:sp>
      <p:sp>
        <p:nvSpPr>
          <p:cNvPr id="3" name="Content Placeholder 2"/>
          <p:cNvSpPr>
            <a:spLocks noGrp="1"/>
          </p:cNvSpPr>
          <p:nvPr>
            <p:ph idx="1"/>
          </p:nvPr>
        </p:nvSpPr>
        <p:spPr>
          <a:xfrm>
            <a:off x="1580787" y="1580850"/>
            <a:ext cx="8946541" cy="4195481"/>
          </a:xfrm>
        </p:spPr>
        <p:txBody>
          <a:bodyPr/>
          <a:lstStyle/>
          <a:p>
            <a:pPr marL="0" indent="0">
              <a:buNone/>
            </a:pPr>
            <a:r>
              <a:rPr lang="en-US" dirty="0" smtClean="0"/>
              <a:t>                                                                               </a:t>
            </a:r>
            <a:endParaRPr lang="en-US" dirty="0"/>
          </a:p>
        </p:txBody>
      </p:sp>
      <p:sp>
        <p:nvSpPr>
          <p:cNvPr id="4" name="AutoShape 2" descr="data:image/jpeg;base64,/9j/4AAQSkZJRgABAQAAAQABAAD/2wCEAAkGBxISEBANEBQQEA8QEBEQDxAOFBQQEA8ZFREXFhcSFBUYHCkgGBslJxYUIjEtJSkrLjouFx8zODMsNyotLisBCgoKDg0OGhAQGi0kICYsLDA1Ny0tLCwrLywsLCwsLCw3ODQsLCwsLCwsLCwsLCwsLCwsLCwsLCw0LCwsLCwsLP/AABEIAIAA0wMBEQACEQEDEQH/xAAcAAEAAQUBAQAAAAAAAAAAAAAAAwECBAUGBwj/xAA4EAABAwIEAwYEBQIHAAAAAAABAAIDBBEFEiExBkFRBxMiYXGBQlKRsRQjMqHBcpIVJTNDRGKy/8QAGwEBAAIDAQEAAAAAAAAAAAAAAAEEAgMFBgf/xAAyEQEAAgECAwUGBgMBAQAAAAAAAQIDBBESITEFIkFRYQYTcbHR8BSBkaHB4TJC8ZIk/9oADAMBAAIRAxEAPwD3FAQEBAQEBAQEBAQEBAQEBAQEBAQEBAQEBAQEBAQEBAQEBAQEBAQEBAQEBAQEBAQEBAQEBAQEBAQEBAQEBAQEFEAIKoCAgICAgICAgICAgICAgICAgICAgILSUHK4/wAeUtNdjSaiYad3CRZp6OfsP3Kr5NTSnLrLsaLsTU6na0xw185cPiPaXWPv3Qigb5DvHf3O5+yp21l56cv3ehwezmmpHfmbT+kff5lLU43OA9j6jK7UEhjAR6ZVlX8Tb72as8djYJ4bREz6by2DanHofE7NKBye1j/sAtm2pr6qfF2Jl5c6/rH1ZWG9prmu7qugMZ5vivceZjdrb0J9FNdXNZ4ckbMc3s/F6e80uSLR+X6b/V32G4jFUMEsL2yRn4mG9vI9CrlbRaN6y89mw5MNuDJG0sxS1CAgICCl0C6BdAugqgICAgICAgICAgskeACSQABck6AW5lDbedoeScbcdOnLqalcWQatfK24dN6Hk37rmZ9TNu7Xo9v2T2JXDEZc8b28vCPrPycKAqj0SeiqTFI2UBriw3DZBmafULPHeaTxQr6rTV1GOcdpmInynafv0l6Ee1ICEBtPafYgvtCP+wsLn009VdnWxw9ObzNfZefebTk7nw5/DbpHx3/JhU3ahUh15IoXs5tbmY63kdfstddbaOsLOT2ZwTXuXmJ9dp+jtJKOlxWmbLl/UPC61pIz0v5K9tTLTfbk8zFtR2dqJis7Wj9J+sPLO9qMLrHiJ1pGEBw+CZvIObz/AIXN72DJtEvZcOHtTSxe0bfOJ8fvxh65wlxNFXRZ2eCVthLETdzD182nkV0seSLxu8XrNFfS5OG3TwlvrrYprTIFOwtMqbC3MpFQUFwKBdNhW6gVBQVuoFUBAQEBAQEFCg817UeJSP8ALojuL1LhyB2j99z5W6qhrM3+kfm9Z7O9mb//AFZI6f4/X6PM1QeuEQq1pJsASTsACSfQBNt0TMRG8ztDY0+AVT9WQSkdctvut1dPkt0hzr9r6Kk7Tlj8t5+UNlRcC10ht3fdjrIbBbK6PJM8+Srl9odHSN6zNp9I+r1fhXBBR0zafNmdcue7YXOpt5Lo46RSsVh4vWaq2qzTltG0z+0eTyLjnEWT180sZuwWja4bOyCxI8r3+i5eovFskzD3fY2mtg0la36zvP6/00uHYrLSztqITle3+1w5scObSpxXmvOGOv09M1Zpfp8vV7VgePtq4GVLDYPvmb8jh+ph9F1qWi1d4eD1OC2DJOO33DaNmWbQkbIgva5BIHIlcCoF10FboKhBcFAqFAqgICAgICDX47iYp6eapOvdsLgPmPwt9zZYZL8FZss6PTzqM9cUeM/9fPtRO6R7pZDme9xe5x5km5K4czvO76jXHXHSKVjaI5IlKC3PkNzyCbct2PFETET1+nV6N2bVlA0ZXeCrOhdMRZ3kw7D03XS0t8W20cpeM7d0uum3HeeKnht0j4x/PNvcb7RKancY4w+peLg90WiNpHIvO/tdZZNXSs8uavpOwNTnrxWmKR69f0+rRS9qz/gpWD+qYu+zAtP42fCv7unX2WrH+WWf/O38y5zHeNquqaY3ObFE7RzIbjMOjnHUhacmpveNvB09H2LpdNbjiOK3nP3s5squ60ywql2q3Uhzc944nU9mWM93UupSfBUC7ddA9o0+o09grumtw24fN53tjFF8cZI6x8pesRvV95plRuUCdpQStKC8FErwoFwQXBBcFAqFAqgICAgICDgu1yry0kUI/wB6cX8wxpd98qp62e5Eeb0fszii2ptef9a/Pk8sZCTyXM2l7iclVrIxmDXnI0kBzrZso62WdNpmOLlDTnteMcziiJttyieUb/F7Xw9hVCKTLF3csLm3kkNjm01Ljysu1SKcO1ej5pqb6mdRNsu/vP39Nv42eScStpfxDxR3MI5n9JN/gHyrkZ+Di7nT76Pf9mfiowx+Jnvfvt6+v31apanQEBBBUzho13WdKTMquo1EY6tbDG+Z+RguT9B5kq5THvO0PO6nVRSs3vK/DXOiqoTs+Koj0HVsguP4WURMWa7TF8Uz5xPyfQMbtfddF5WGZE5QMphQTNKCRqJSNUC8BBcAoFygVQEBAQEBAQea9s0RyUUg/S2SZh9XMaR/4cqeqjpL0Xs/faclfSPnP1ed0kUxa6WMFzYyM2XU7X23WiMVprxQ7GTWYseSMd52menk2FHXQS2jqBl+WaPW39TfiCw2rbq3zfLj505+k/x5Jq3CJIWuyPLoZRq6JxySAajMOaxtS1YnbpP6N2LU4s8xNq96vTfrDSuh9lqdDdY5ihktUsZtEIppgAs60mVbNqIrDS1ExcVZiNocPLkm87y33D+IQ08Ekzi185fZkXM2Hhv0buT9FYx3ilZ83J1WnvnzVjbuwweG4DNWwA6kzCV56hrs7vrb91hjje8Qs6m8Y8Np9P6e5U7l0HmWxiKgZUZQTsQTNRKVoUCQBQLrKBVAQEBAQEBAQaPi/BvxdJLALZ7Z4ifnbq0e+3usMlOOuy3otR+HzReenj8JeM4FiZpJXF7C5jvBNHfK9tnHVp5OGv281RxZJxy9RrdHTV0235x0n4/xKLiF0BmMlMSY3tDiC0syuJ1FioyzWbb1Z6GuamLgzdY5dd+S3DMVdH4DrG46t/kLCJWbUiZ38Utdb9TdWnY/wtVoXMGTeNmse5Y7N82QucsohotZgTZnuEbAXOPIKzjpM9HH1eorXebTyhhzwuY50bxZzTZw6LOY2nZXpeL1i0eKXDqF0zxGzfmTs0dSppSbTs1589cNOKXY9nuG5Z6iR2piJgB6m/it9B9VvwU5zLndo5uKla+fP6PTadWXIbCFBlxoMhiCdgUJTNUCQBQKoCAgICAgICAgteNEgeYdpHDlnfjoho7Sdo67B/vsfZVdRi/2h6DsrWzt7m35fRxlbgrojG55/JkLfzWDQA+uy1WwzWY36ecOhi7QjNS0Y42vHhP3zS4hgRppo++8VO54Dnjw2B+b6305AqbYYpaOLnDVi19tXhtXF3ckR08/gyMdwV1KMwu+ndbfUsvsb8weqjPg4Y3joz7O7S9/bgyRteP3j6w5t6q7O7xbsaoksCVnWOatnyRFWx4bfDFDJVykXzZcgIzutsxo81exTFazZ5bW0y580Y46Rz9I9fVzdbVOllfM+2aR5c4DYXOw9NvZaJned3TpWKVisdIbXAcU7lj2RtJqZXtEbtMrBltm6kjU7LbjttG0dZU9Vgi9ovee7WPk7/hujEMbYxy1J+YnUn3VuleGNnDzZZy3m8+LraQrJqbSFqDLY1Ep2BQMiNqCZrViLkBAQEBAQEBAQEFCgwa+IOaWuALSCCDsQRqCpTEzHOHn2O076eKSAsE9K8EMzEh9PfYZubb2IVa8TSNo5w7GlvTUZK3meHJHPl47OTkxib8O6jeGyR2sxzx44rEfpI/a+yre8tFeDwdr8JinNGaOUx69fiwmYxO2B1HmzQkWDXAOLNb2adwPJYxktFeHfk3W0mK2WMs170ePm1bxota3EtbWv5LbVRz23nZjxQue4MYLucbBbIrMztCpe9aVm1ukJcUw90EndOIJyNddu3iU3rwzs14M3vqcW23N0XCOE/8AIeNT/pg8h83urGGm3elyu0NTxz7uvSHfUMeysOY6CijRLbQsUDMjjJ2QZUcNt1G4mCgEBAQEBAQEBAQEBBQoIpGqRraylDgQQCDoQdkImY5vPuIeFSy8kILmc2fEz06hVcuDxq72i7T37mXr5sDCMPgqIjTPysnaT3T9BmB1sDzI6HdY04b14bdWzUzm0+X3+LnWesffzjpLmK6hdE98TxZzHFp9lWtXaZh2sWaMlItXpLQVkfiWdY5Kmae+y8Cro4HSSyNL3Bn5YGgJvqCeQ2W7HeKc/Fz9XgtmitYnlvzZmG4bJVSmrqNnOvltbNbYAcmjQey2Y8c2nisq6nVVxV91i/5/fm7ekptlacdv8PpSbWBPoiXS0WHO56KBtIqUDzUbjIAUAgICAgICAgICAgICAgILSFIiexBhzQIOdxjhmKa7rZXn4mjf1HNYXxVt1W8Gty4eVZ5ORxDhKZt8uV/nq0n1VedNPg6tO2Kbd6sx8ObSP4Lne7Usb9XftZZVwTtzV8vacWneIltsL7O23D5Hl1uWSw+620xRCnm1uTJG0codZS8Mxi2rj9Atym3NHgsTdmg+btUG4ghA2AHooGSAoFygEBAQEBAQEBAQEBAQEBAQUQUIUiwsQRPiQQvpQUEX+HjopF4pAgkZTqRkMjUbiQNUbi5QCAgICAgICAgICAgICAgICAgIKWQLIKZUFbIFkCyCqAgICAgICAgICAgICA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984917" y="3482754"/>
            <a:ext cx="7950820" cy="2163337"/>
          </a:xfrm>
          <a:prstGeom prst="rect">
            <a:avLst/>
          </a:prstGeom>
          <a:solidFill>
            <a:schemeClr val="accent2"/>
          </a:solidFill>
        </p:spPr>
        <p:txBody>
          <a:bodyPr wrap="square" rtlCol="0">
            <a:spAutoFit/>
          </a:bodyPr>
          <a:lstStyle/>
          <a:p>
            <a:endParaRPr lang="en-US"/>
          </a:p>
        </p:txBody>
      </p:sp>
      <p:sp>
        <p:nvSpPr>
          <p:cNvPr id="5" name="TextBox 4"/>
          <p:cNvSpPr txBox="1"/>
          <p:nvPr/>
        </p:nvSpPr>
        <p:spPr>
          <a:xfrm>
            <a:off x="1750741" y="2152185"/>
            <a:ext cx="7917366" cy="1200329"/>
          </a:xfrm>
          <a:prstGeom prst="rect">
            <a:avLst/>
          </a:prstGeom>
          <a:noFill/>
        </p:spPr>
        <p:txBody>
          <a:bodyPr wrap="square" rtlCol="0">
            <a:spAutoFit/>
          </a:bodyPr>
          <a:lstStyle/>
          <a:p>
            <a:r>
              <a:rPr lang="en-US" dirty="0" smtClean="0"/>
              <a:t>First we researched ways natural foods that can kill bacteria.  We thought about how the solution would taste when we mixed them together because we wanted the kids to have water that taste good too!</a:t>
            </a:r>
            <a:endParaRPr lang="en-US" dirty="0"/>
          </a:p>
        </p:txBody>
      </p:sp>
    </p:spTree>
    <p:extLst>
      <p:ext uri="{BB962C8B-B14F-4D97-AF65-F5344CB8AC3E}">
        <p14:creationId xmlns:p14="http://schemas.microsoft.com/office/powerpoint/2010/main" val="3756584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Baskerville Old Face" panose="02020602080505020303" pitchFamily="18" charset="0"/>
              </a:rPr>
              <a:t>What are some ways we can make money?</a:t>
            </a:r>
            <a:endParaRPr lang="en-US" dirty="0">
              <a:solidFill>
                <a:schemeClr val="bg1"/>
              </a:solidFill>
              <a:latin typeface="Baskerville Old Face" panose="02020602080505020303" pitchFamily="18" charset="0"/>
            </a:endParaRPr>
          </a:p>
        </p:txBody>
      </p:sp>
      <p:sp>
        <p:nvSpPr>
          <p:cNvPr id="3" name="Content Placeholder 2"/>
          <p:cNvSpPr>
            <a:spLocks noGrp="1"/>
          </p:cNvSpPr>
          <p:nvPr>
            <p:ph idx="1"/>
          </p:nvPr>
        </p:nvSpPr>
        <p:spPr>
          <a:xfrm>
            <a:off x="1014103" y="1261182"/>
            <a:ext cx="8946541" cy="4195481"/>
          </a:xfrm>
        </p:spPr>
        <p:txBody>
          <a:bodyPr/>
          <a:lstStyle/>
          <a:p>
            <a:r>
              <a:rPr lang="en-US" dirty="0" smtClean="0">
                <a:solidFill>
                  <a:schemeClr val="bg1"/>
                </a:solidFill>
                <a:latin typeface="Aharoni" panose="02010803020104030203" pitchFamily="2" charset="-79"/>
                <a:cs typeface="Aharoni" panose="02010803020104030203" pitchFamily="2" charset="-79"/>
              </a:rPr>
              <a:t>One way we can make money is that we will sell </a:t>
            </a:r>
            <a:r>
              <a:rPr lang="en-US" dirty="0" smtClean="0">
                <a:solidFill>
                  <a:schemeClr val="bg1"/>
                </a:solidFill>
                <a:latin typeface="Aharoni" panose="02010803020104030203" pitchFamily="2" charset="-79"/>
                <a:cs typeface="Aharoni" panose="02010803020104030203" pitchFamily="2" charset="-79"/>
              </a:rPr>
              <a:t>the filtration system </a:t>
            </a:r>
            <a:r>
              <a:rPr lang="en-US" dirty="0" smtClean="0">
                <a:solidFill>
                  <a:schemeClr val="bg1"/>
                </a:solidFill>
                <a:latin typeface="Aharoni" panose="02010803020104030203" pitchFamily="2" charset="-79"/>
                <a:cs typeface="Aharoni" panose="02010803020104030203" pitchFamily="2" charset="-79"/>
              </a:rPr>
              <a:t>for 2 dollars but the amount it takes to make it is 1 </a:t>
            </a:r>
            <a:r>
              <a:rPr lang="en-US" dirty="0" smtClean="0">
                <a:solidFill>
                  <a:schemeClr val="bg1"/>
                </a:solidFill>
                <a:latin typeface="Aharoni" panose="02010803020104030203" pitchFamily="2" charset="-79"/>
                <a:cs typeface="Aharoni" panose="02010803020104030203" pitchFamily="2" charset="-79"/>
              </a:rPr>
              <a:t>dollar. </a:t>
            </a:r>
          </a:p>
          <a:p>
            <a:r>
              <a:rPr lang="en-US" dirty="0" smtClean="0">
                <a:solidFill>
                  <a:schemeClr val="bg1"/>
                </a:solidFill>
                <a:latin typeface="Aharoni" panose="02010803020104030203" pitchFamily="2" charset="-79"/>
                <a:cs typeface="Aharoni" panose="02010803020104030203" pitchFamily="2" charset="-79"/>
              </a:rPr>
              <a:t>We will earn 1 dollar per filtration system. </a:t>
            </a:r>
            <a:endParaRPr lang="en-US" dirty="0" smtClean="0">
              <a:solidFill>
                <a:schemeClr val="bg1"/>
              </a:solidFill>
              <a:latin typeface="Aharoni" panose="02010803020104030203" pitchFamily="2" charset="-79"/>
              <a:cs typeface="Aharoni" panose="02010803020104030203" pitchFamily="2" charset="-79"/>
            </a:endParaRPr>
          </a:p>
        </p:txBody>
      </p:sp>
      <p:pic>
        <p:nvPicPr>
          <p:cNvPr id="9" name="Picture 8"/>
          <p:cNvPicPr>
            <a:picLocks noChangeAspect="1"/>
          </p:cNvPicPr>
          <p:nvPr/>
        </p:nvPicPr>
        <p:blipFill>
          <a:blip r:embed="rId2"/>
          <a:stretch>
            <a:fillRect/>
          </a:stretch>
        </p:blipFill>
        <p:spPr>
          <a:xfrm>
            <a:off x="2671818" y="3629891"/>
            <a:ext cx="6252873" cy="3228109"/>
          </a:xfrm>
          <a:prstGeom prst="rect">
            <a:avLst/>
          </a:prstGeom>
        </p:spPr>
      </p:pic>
    </p:spTree>
    <p:extLst>
      <p:ext uri="{BB962C8B-B14F-4D97-AF65-F5344CB8AC3E}">
        <p14:creationId xmlns:p14="http://schemas.microsoft.com/office/powerpoint/2010/main" val="11582029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609</TotalTime>
  <Words>300</Words>
  <Application>Microsoft Office PowerPoint</Application>
  <PresentationFormat>Widescreen</PresentationFormat>
  <Paragraphs>21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Aharoni</vt:lpstr>
      <vt:lpstr>Arial</vt:lpstr>
      <vt:lpstr>Baskerville Old Face</vt:lpstr>
      <vt:lpstr>Century Gothic</vt:lpstr>
      <vt:lpstr>Wingdings 3</vt:lpstr>
      <vt:lpstr>Ion</vt:lpstr>
      <vt:lpstr>  AQUIFER CONTROL CENTER</vt:lpstr>
      <vt:lpstr>How can we help 3rd World countries?</vt:lpstr>
      <vt:lpstr>ASK</vt:lpstr>
      <vt:lpstr>What’s the problem in Third World Countries</vt:lpstr>
      <vt:lpstr>MATERIALS</vt:lpstr>
      <vt:lpstr>Ways to kill bacteria</vt:lpstr>
      <vt:lpstr>What are some ways we can make money?</vt:lpstr>
    </vt:vector>
  </TitlesOfParts>
  <Company>DeKalb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Pitts</dc:creator>
  <cp:lastModifiedBy>Danielle Pitts (McNair Discovery Learning)</cp:lastModifiedBy>
  <cp:revision>35</cp:revision>
  <dcterms:created xsi:type="dcterms:W3CDTF">2016-02-29T15:25:54Z</dcterms:created>
  <dcterms:modified xsi:type="dcterms:W3CDTF">2016-04-21T20:09:12Z</dcterms:modified>
</cp:coreProperties>
</file>