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D55147-5888-4BA6-8852-E75B45FBE2FA}">
          <p14:sldIdLst>
            <p14:sldId id="256"/>
            <p14:sldId id="257"/>
            <p14:sldId id="258"/>
            <p14:sldId id="260"/>
            <p14:sldId id="259"/>
          </p14:sldIdLst>
        </p14:section>
        <p14:section name="Untitled Section" id="{4DEF939D-1CA0-48C6-BE99-A987517FCF0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zonenyu.files.wordpress.com/2012/11/canetoadbyhenkwallays.jpg?w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73415"/>
            <a:ext cx="6605587" cy="51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99" y="3564468"/>
            <a:ext cx="7197726" cy="2421464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Cane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toads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699" y="5885617"/>
            <a:ext cx="7197726" cy="1405467"/>
          </a:xfrm>
        </p:spPr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tRINITY</a:t>
            </a:r>
            <a:r>
              <a:rPr lang="en-US" dirty="0" smtClean="0"/>
              <a:t> </a:t>
            </a:r>
            <a:r>
              <a:rPr lang="en-US" dirty="0" err="1" smtClean="0"/>
              <a:t>hOOD</a:t>
            </a:r>
            <a:r>
              <a:rPr lang="en-US" dirty="0" smtClean="0"/>
              <a:t> &amp; </a:t>
            </a:r>
            <a:r>
              <a:rPr lang="en-US" dirty="0" err="1" smtClean="0"/>
              <a:t>demiah</a:t>
            </a:r>
            <a:r>
              <a:rPr lang="en-US" dirty="0" smtClean="0"/>
              <a:t> </a:t>
            </a:r>
            <a:r>
              <a:rPr lang="en-US" dirty="0" err="1" smtClean="0"/>
              <a:t>gunn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1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Cane toad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461433"/>
          </a:xfrm>
        </p:spPr>
        <p:txBody>
          <a:bodyPr/>
          <a:lstStyle/>
          <a:p>
            <a:r>
              <a:rPr lang="en-US" dirty="0" smtClean="0"/>
              <a:t>Cane toad 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181" y="2489200"/>
            <a:ext cx="4995332" cy="3649133"/>
          </a:xfrm>
        </p:spPr>
        <p:txBody>
          <a:bodyPr/>
          <a:lstStyle/>
          <a:p>
            <a:r>
              <a:rPr lang="en-US" dirty="0" smtClean="0"/>
              <a:t>Species: marina                                                           genus: </a:t>
            </a:r>
            <a:r>
              <a:rPr lang="en-US" dirty="0" err="1" smtClean="0"/>
              <a:t>rhinella</a:t>
            </a:r>
            <a:r>
              <a:rPr lang="en-US" dirty="0" smtClean="0"/>
              <a:t>                                                            family: </a:t>
            </a:r>
            <a:r>
              <a:rPr lang="en-US" dirty="0" err="1" smtClean="0"/>
              <a:t>bufonidae</a:t>
            </a:r>
            <a:r>
              <a:rPr lang="en-US" dirty="0" smtClean="0"/>
              <a:t>                                                       order: </a:t>
            </a:r>
            <a:r>
              <a:rPr lang="en-US" dirty="0" err="1"/>
              <a:t>a</a:t>
            </a:r>
            <a:r>
              <a:rPr lang="en-US" dirty="0" err="1" smtClean="0"/>
              <a:t>nura</a:t>
            </a:r>
            <a:r>
              <a:rPr lang="en-US" dirty="0" smtClean="0"/>
              <a:t>                                                                phylum: amphibian                                                     kingdom: Animalia                                                                                                    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76300" y="2463800"/>
            <a:ext cx="26797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9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the cane toad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cane toad skin has </a:t>
            </a:r>
            <a:r>
              <a:rPr lang="en-US" dirty="0" err="1" smtClean="0"/>
              <a:t>servel</a:t>
            </a:r>
            <a:r>
              <a:rPr lang="en-US" dirty="0" smtClean="0"/>
              <a:t> bumps                                                                                                                        the length of the cane toad is the same as a teaspoon                                                                                          the weight of the cane toad is 2.9 lbs                                                                                                                       cane toad eggs are laid in long strings                                                                                                                       the cane toad is native to both south America  and central America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8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is an invasive species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invasive species is an organism that causes ecological or economic harm in a new environment where it is not native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the cane toad</a:t>
            </a:r>
            <a:endParaRPr lang="en-US" dirty="0"/>
          </a:p>
        </p:txBody>
      </p:sp>
      <p:pic>
        <p:nvPicPr>
          <p:cNvPr id="1026" name="Picture 2" descr="https://upload.wikimedia.org/wikipedia/commons/8/85/Bufo_marinus_from_Austr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4500"/>
            <a:ext cx="6991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80</TotalTime>
  <Words>117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Cane toads</vt:lpstr>
      <vt:lpstr>Cane toad classification</vt:lpstr>
      <vt:lpstr>Facts about the cane toad</vt:lpstr>
      <vt:lpstr>What is an invasive species </vt:lpstr>
      <vt:lpstr>Pictures of the cane toad</vt:lpstr>
    </vt:vector>
  </TitlesOfParts>
  <Company>DeKalb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Cane toads</dc:title>
  <dc:creator>Student 262</dc:creator>
  <cp:lastModifiedBy>Student 262</cp:lastModifiedBy>
  <cp:revision>10</cp:revision>
  <dcterms:created xsi:type="dcterms:W3CDTF">2015-12-03T13:06:50Z</dcterms:created>
  <dcterms:modified xsi:type="dcterms:W3CDTF">2016-04-21T15:25:56Z</dcterms:modified>
</cp:coreProperties>
</file>