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2" r:id="rId4"/>
    <p:sldId id="258" r:id="rId5"/>
    <p:sldId id="260" r:id="rId6"/>
    <p:sldId id="259" r:id="rId7"/>
    <p:sldId id="261"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32" y="8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smtClean="0"/>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4/21/2016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4/21/2016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6DFF08F-DC6B-4601-B491-B0F83F6DD2DA}" type="datetimeFigureOut">
              <a:rPr lang="en-US" dirty="0"/>
              <a:t>4/21/2016</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4/21/2016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dirty="0"/>
              <a:pPr/>
              <a:t>4/21/2016</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4/21/2016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4/21/2016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4/21/2016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4/21/2016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4/21/2016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4/21/2016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dirty="0"/>
              <a:pPr/>
              <a:t>4/21/2016</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Cane toad</a:t>
            </a:r>
            <a:endParaRPr lang="en-US" dirty="0"/>
          </a:p>
        </p:txBody>
      </p:sp>
      <p:sp>
        <p:nvSpPr>
          <p:cNvPr id="3" name="Subtitle 2"/>
          <p:cNvSpPr>
            <a:spLocks noGrp="1"/>
          </p:cNvSpPr>
          <p:nvPr>
            <p:ph type="subTitle" idx="1"/>
          </p:nvPr>
        </p:nvSpPr>
        <p:spPr/>
        <p:txBody>
          <a:bodyPr/>
          <a:lstStyle/>
          <a:p>
            <a:r>
              <a:rPr lang="en-US" dirty="0"/>
              <a:t>A</a:t>
            </a:r>
            <a:r>
              <a:rPr lang="en-US" dirty="0" smtClean="0"/>
              <a:t> presentation made by Da’Martys Williams  and Semora Lazenby on the cane toad.</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9550" y="355600"/>
            <a:ext cx="2857500" cy="16002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48875" y="4491037"/>
            <a:ext cx="2143125" cy="214312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05987" y="47000"/>
            <a:ext cx="2257425" cy="2028825"/>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012" y="5169734"/>
            <a:ext cx="2847975" cy="1600200"/>
          </a:xfrm>
          <a:prstGeom prst="rect">
            <a:avLst/>
          </a:prstGeom>
        </p:spPr>
      </p:pic>
    </p:spTree>
    <p:extLst>
      <p:ext uri="{BB962C8B-B14F-4D97-AF65-F5344CB8AC3E}">
        <p14:creationId xmlns:p14="http://schemas.microsoft.com/office/powerpoint/2010/main" val="39964845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cane toad???</a:t>
            </a:r>
            <a:endParaRPr lang="en-US" dirty="0"/>
          </a:p>
        </p:txBody>
      </p:sp>
      <p:sp>
        <p:nvSpPr>
          <p:cNvPr id="3" name="Content Placeholder 2"/>
          <p:cNvSpPr>
            <a:spLocks noGrp="1"/>
          </p:cNvSpPr>
          <p:nvPr>
            <p:ph idx="1"/>
          </p:nvPr>
        </p:nvSpPr>
        <p:spPr>
          <a:xfrm>
            <a:off x="1202919" y="2316480"/>
            <a:ext cx="9784080" cy="4206240"/>
          </a:xfrm>
        </p:spPr>
        <p:txBody>
          <a:bodyPr/>
          <a:lstStyle/>
          <a:p>
            <a:r>
              <a:rPr lang="en-US" dirty="0" smtClean="0"/>
              <a:t>A cane toad is a large brown toad. Its been introduced elsewhere as an invasive species or a pest agent  but this toad can become a serious pest partly because animals that eat it are killed by the toxins that are in the Cane Toad.</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6549" y="4165600"/>
            <a:ext cx="3277005" cy="2566987"/>
          </a:xfrm>
          <a:prstGeom prst="rect">
            <a:avLst/>
          </a:prstGeom>
        </p:spPr>
      </p:pic>
    </p:spTree>
    <p:extLst>
      <p:ext uri="{BB962C8B-B14F-4D97-AF65-F5344CB8AC3E}">
        <p14:creationId xmlns:p14="http://schemas.microsoft.com/office/powerpoint/2010/main" val="3995606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2919" y="502920"/>
            <a:ext cx="9784080" cy="1508760"/>
          </a:xfrm>
        </p:spPr>
        <p:txBody>
          <a:bodyPr/>
          <a:lstStyle/>
          <a:p>
            <a:r>
              <a:rPr lang="en-US" dirty="0" smtClean="0"/>
              <a:t>BASIC FACTS ABOUT THE CANE TOAD</a:t>
            </a:r>
            <a:endParaRPr lang="en-US" dirty="0"/>
          </a:p>
        </p:txBody>
      </p:sp>
      <p:sp>
        <p:nvSpPr>
          <p:cNvPr id="3" name="Content Placeholder 2"/>
          <p:cNvSpPr>
            <a:spLocks noGrp="1"/>
          </p:cNvSpPr>
          <p:nvPr>
            <p:ph idx="1"/>
          </p:nvPr>
        </p:nvSpPr>
        <p:spPr/>
        <p:txBody>
          <a:bodyPr/>
          <a:lstStyle/>
          <a:p>
            <a:pPr marL="0" indent="0">
              <a:buNone/>
            </a:pPr>
            <a:r>
              <a:rPr lang="en-US" dirty="0" smtClean="0"/>
              <a:t>A cane toad has a lifespan of 5 to 10 years in the wild.</a:t>
            </a:r>
          </a:p>
          <a:p>
            <a:pPr marL="0" indent="0">
              <a:buNone/>
            </a:pPr>
            <a:r>
              <a:rPr lang="en-US" dirty="0" smtClean="0"/>
              <a:t>A cane toad is a omnivore they only eat plants and meat. </a:t>
            </a:r>
          </a:p>
          <a:p>
            <a:pPr marL="0" indent="0">
              <a:buNone/>
            </a:pPr>
            <a:r>
              <a:rPr lang="en-US" dirty="0"/>
              <a:t> </a:t>
            </a:r>
            <a:r>
              <a:rPr lang="en-US" dirty="0" smtClean="0"/>
              <a:t>cane toad are a mix of toxins that primarily effect the functions of the heart.</a:t>
            </a:r>
          </a:p>
          <a:p>
            <a:pPr marL="0" indent="0">
              <a:buNone/>
            </a:pPr>
            <a:r>
              <a:rPr lang="en-US" dirty="0" smtClean="0"/>
              <a:t>The cane toad is 3.9 to 5.9 inches( adult to snout to vent).</a:t>
            </a:r>
          </a:p>
          <a:p>
            <a:pPr marL="0" indent="0">
              <a:buNone/>
            </a:pPr>
            <a:r>
              <a:rPr lang="en-US" dirty="0" smtClean="0"/>
              <a:t>Cane toads have poison that can kill the animals that try to eat them.</a:t>
            </a:r>
          </a:p>
          <a:p>
            <a:pPr marL="0" indent="0">
              <a:buNone/>
            </a:pPr>
            <a:r>
              <a:rPr lang="en-US" dirty="0" smtClean="0"/>
              <a:t>These toads are active at night which means they are nocturnal.</a:t>
            </a:r>
          </a:p>
          <a:p>
            <a:pPr marL="0" indent="0">
              <a:buNone/>
            </a:pPr>
            <a:endParaRPr lang="en-US" dirty="0" smtClean="0"/>
          </a:p>
        </p:txBody>
      </p:sp>
    </p:spTree>
    <p:extLst>
      <p:ext uri="{BB962C8B-B14F-4D97-AF65-F5344CB8AC3E}">
        <p14:creationId xmlns:p14="http://schemas.microsoft.com/office/powerpoint/2010/main" val="22621395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the Cane Toad an invasive species??</a:t>
            </a:r>
            <a:endParaRPr lang="en-US" dirty="0"/>
          </a:p>
        </p:txBody>
      </p:sp>
      <p:sp>
        <p:nvSpPr>
          <p:cNvPr id="3" name="Content Placeholder 2"/>
          <p:cNvSpPr>
            <a:spLocks noGrp="1"/>
          </p:cNvSpPr>
          <p:nvPr>
            <p:ph idx="1"/>
          </p:nvPr>
        </p:nvSpPr>
        <p:spPr>
          <a:xfrm>
            <a:off x="1088619" y="2379980"/>
            <a:ext cx="9784080" cy="4206240"/>
          </a:xfrm>
        </p:spPr>
        <p:txBody>
          <a:bodyPr/>
          <a:lstStyle/>
          <a:p>
            <a:r>
              <a:rPr lang="en-US" dirty="0" smtClean="0"/>
              <a:t>The Cane Toad is an invasive species because its from Hawaii and not Georgia. This animal has invaded Australia and Georgia and we have to stop it because its dangerous. </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24362" y="4406901"/>
            <a:ext cx="4228506" cy="2451100"/>
          </a:xfrm>
          <a:prstGeom prst="rect">
            <a:avLst/>
          </a:prstGeom>
        </p:spPr>
      </p:pic>
    </p:spTree>
    <p:extLst>
      <p:ext uri="{BB962C8B-B14F-4D97-AF65-F5344CB8AC3E}">
        <p14:creationId xmlns:p14="http://schemas.microsoft.com/office/powerpoint/2010/main" val="37085514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the cane toad changing the environment?</a:t>
            </a:r>
            <a:endParaRPr lang="en-US" dirty="0"/>
          </a:p>
        </p:txBody>
      </p:sp>
      <p:sp>
        <p:nvSpPr>
          <p:cNvPr id="3" name="Content Placeholder 2"/>
          <p:cNvSpPr>
            <a:spLocks noGrp="1"/>
          </p:cNvSpPr>
          <p:nvPr>
            <p:ph idx="1"/>
          </p:nvPr>
        </p:nvSpPr>
        <p:spPr/>
        <p:txBody>
          <a:bodyPr/>
          <a:lstStyle/>
          <a:p>
            <a:r>
              <a:rPr lang="en-US" dirty="0" smtClean="0"/>
              <a:t>The cane toad is changing the environment because the females are having babies and reproducing. By them doing this they decrease the population of animals in the </a:t>
            </a:r>
            <a:r>
              <a:rPr lang="en-US" dirty="0"/>
              <a:t>O</a:t>
            </a:r>
            <a:r>
              <a:rPr lang="en-US" dirty="0" smtClean="0"/>
              <a:t>kefenokee Swamp. They also increase the population because scene the female cane toads are reproducing they are increasing because the have babies and the are decreasing the population . In conclusion the Cane toads are incensing the population and decreasing the population</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24300" y="4051300"/>
            <a:ext cx="3124200" cy="2959100"/>
          </a:xfrm>
          <a:prstGeom prst="rect">
            <a:avLst/>
          </a:prstGeom>
        </p:spPr>
      </p:pic>
    </p:spTree>
    <p:extLst>
      <p:ext uri="{BB962C8B-B14F-4D97-AF65-F5344CB8AC3E}">
        <p14:creationId xmlns:p14="http://schemas.microsoft.com/office/powerpoint/2010/main" val="32268137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canes toads eat?</a:t>
            </a:r>
            <a:endParaRPr lang="en-US" dirty="0"/>
          </a:p>
        </p:txBody>
      </p:sp>
      <p:sp>
        <p:nvSpPr>
          <p:cNvPr id="3" name="Content Placeholder 2"/>
          <p:cNvSpPr>
            <a:spLocks noGrp="1"/>
          </p:cNvSpPr>
          <p:nvPr>
            <p:ph idx="1"/>
          </p:nvPr>
        </p:nvSpPr>
        <p:spPr/>
        <p:txBody>
          <a:bodyPr/>
          <a:lstStyle/>
          <a:p>
            <a:r>
              <a:rPr lang="en-US" dirty="0"/>
              <a:t>Cane Toads eat almost anything they can swallow, including pet food, carrion and household scraps, but most of their food is living </a:t>
            </a:r>
            <a:r>
              <a:rPr lang="en-US" b="1" dirty="0"/>
              <a:t>insects</a:t>
            </a:r>
            <a:r>
              <a:rPr lang="en-US" dirty="0"/>
              <a:t>. Beetles, honey bees, </a:t>
            </a:r>
            <a:r>
              <a:rPr lang="en-US" b="1" dirty="0"/>
              <a:t>ants</a:t>
            </a:r>
            <a:r>
              <a:rPr lang="en-US" dirty="0"/>
              <a:t>, winged termites, crickets and bugs are eaten in </a:t>
            </a:r>
            <a:r>
              <a:rPr lang="en-US" dirty="0" smtClean="0"/>
              <a:t>abundance. This just means they have plenty of food.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9499" y="3543300"/>
            <a:ext cx="3810001" cy="3198811"/>
          </a:xfrm>
          <a:prstGeom prst="rect">
            <a:avLst/>
          </a:prstGeom>
        </p:spPr>
      </p:pic>
    </p:spTree>
    <p:extLst>
      <p:ext uri="{BB962C8B-B14F-4D97-AF65-F5344CB8AC3E}">
        <p14:creationId xmlns:p14="http://schemas.microsoft.com/office/powerpoint/2010/main" val="11151877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we going to stop the Cane toad from invading areas?</a:t>
            </a:r>
            <a:endParaRPr lang="en-US" dirty="0"/>
          </a:p>
        </p:txBody>
      </p:sp>
      <p:sp>
        <p:nvSpPr>
          <p:cNvPr id="3" name="Content Placeholder 2"/>
          <p:cNvSpPr>
            <a:spLocks noGrp="1"/>
          </p:cNvSpPr>
          <p:nvPr>
            <p:ph idx="1"/>
          </p:nvPr>
        </p:nvSpPr>
        <p:spPr>
          <a:xfrm>
            <a:off x="0" y="1792936"/>
            <a:ext cx="12192000" cy="5065064"/>
          </a:xfrm>
        </p:spPr>
        <p:txBody>
          <a:bodyPr/>
          <a:lstStyle/>
          <a:p>
            <a:pPr marL="0" indent="0">
              <a:buNone/>
            </a:pPr>
            <a:r>
              <a:rPr lang="en-US" dirty="0" smtClean="0"/>
              <a:t>We can stop the cane toad from invading by making a habitat to make it look like its environment. Their environment looks like the Okefenokee Swamp, Grassland, and Freshwater. Next we can add some of their food to their environment to make it really feel like home because they have food to eat. After that we can add a small pool of water and camouflage it to really make it look like the </a:t>
            </a:r>
            <a:r>
              <a:rPr lang="en-US" dirty="0"/>
              <a:t>O</a:t>
            </a:r>
            <a:r>
              <a:rPr lang="en-US" dirty="0" smtClean="0"/>
              <a:t>kefenokee swamp so they can really believe its really their home.  After that we can add  mechanic doors that shut when the cane toad comes in the trap, we can have two mechanic door and those will be a top door and a bottom door that close when the cane toad comes in its fake environment/ trap.</a:t>
            </a:r>
            <a:endParaRPr lang="en-US" dirty="0"/>
          </a:p>
          <a:p>
            <a:pPr marL="0" indent="0">
              <a:buNone/>
            </a:pPr>
            <a:r>
              <a:rPr lang="en-US" dirty="0" smtClean="0"/>
              <a:t>We can also stop the cane toad from invading areas by making a trap because we do not want the cane toads to invading any more areas in the united states because it took over the Okefenokee swamp and Australia and we are making this trap because we do not want to have any more babies and reproduce and killing more and more animals in the </a:t>
            </a:r>
            <a:r>
              <a:rPr lang="en-US" dirty="0"/>
              <a:t>O</a:t>
            </a:r>
            <a:r>
              <a:rPr lang="en-US" dirty="0" smtClean="0"/>
              <a:t>kefenokee swamp.</a:t>
            </a:r>
            <a:endParaRPr lang="en-US" dirty="0"/>
          </a:p>
        </p:txBody>
      </p:sp>
    </p:spTree>
    <p:extLst>
      <p:ext uri="{BB962C8B-B14F-4D97-AF65-F5344CB8AC3E}">
        <p14:creationId xmlns:p14="http://schemas.microsoft.com/office/powerpoint/2010/main" val="3049115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01600"/>
            <a:ext cx="12192000" cy="6756400"/>
          </a:xfrm>
        </p:spPr>
      </p:pic>
    </p:spTree>
    <p:extLst>
      <p:ext uri="{BB962C8B-B14F-4D97-AF65-F5344CB8AC3E}">
        <p14:creationId xmlns:p14="http://schemas.microsoft.com/office/powerpoint/2010/main" val="36939910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Banded</Template>
  <TotalTime>89</TotalTime>
  <Words>535</Words>
  <Application>Microsoft Office PowerPoint</Application>
  <PresentationFormat>Widescreen</PresentationFormat>
  <Paragraphs>20</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Corbel</vt:lpstr>
      <vt:lpstr>Wingdings</vt:lpstr>
      <vt:lpstr>Banded</vt:lpstr>
      <vt:lpstr>Cane toad</vt:lpstr>
      <vt:lpstr>What is a cane toad???</vt:lpstr>
      <vt:lpstr>BASIC FACTS ABOUT THE CANE TOAD</vt:lpstr>
      <vt:lpstr>How is the Cane Toad an invasive species??</vt:lpstr>
      <vt:lpstr>How is the cane toad changing the environment?</vt:lpstr>
      <vt:lpstr>What do canes toads eat?</vt:lpstr>
      <vt:lpstr>How are we going to stop the Cane toad from invading areas?</vt:lpstr>
      <vt:lpstr>PowerPoint Presentation</vt:lpstr>
    </vt:vector>
  </TitlesOfParts>
  <Company>DeKalb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Cane toad</dc:title>
  <dc:creator>Student 262</dc:creator>
  <cp:lastModifiedBy>Student 262</cp:lastModifiedBy>
  <cp:revision>11</cp:revision>
  <dcterms:created xsi:type="dcterms:W3CDTF">2015-12-03T13:04:17Z</dcterms:created>
  <dcterms:modified xsi:type="dcterms:W3CDTF">2016-04-21T15:23:44Z</dcterms:modified>
</cp:coreProperties>
</file>