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5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9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57BA-7F22-074F-A407-9E79C8F471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5F32-606A-D149-9C1F-13D5294EE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8 at 11.16.14 AM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49" y="477601"/>
            <a:ext cx="5664758" cy="572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0325"/>
            <a:ext cx="7772400" cy="1470025"/>
          </a:xfrm>
        </p:spPr>
        <p:txBody>
          <a:bodyPr>
            <a:normAutofit/>
          </a:bodyPr>
          <a:lstStyle/>
          <a:p>
            <a:r>
              <a:rPr lang="en-US" sz="5600" dirty="0" smtClean="0"/>
              <a:t>Anchor Charts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86200"/>
            <a:ext cx="7968273" cy="1752600"/>
          </a:xfrm>
        </p:spPr>
        <p:txBody>
          <a:bodyPr/>
          <a:lstStyle/>
          <a:p>
            <a:r>
              <a:rPr lang="en-US" dirty="0" smtClean="0"/>
              <a:t>December 8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Ronald E. McNair Discovery Learning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20980" y="2766264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Screen Shot 2014-12-08 at 10.3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21" y="172996"/>
            <a:ext cx="6797459" cy="6513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18976">
            <a:off x="5916827" y="5824305"/>
            <a:ext cx="3577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+ STANDARD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6708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8 at 10.4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3" y="137375"/>
            <a:ext cx="4903595" cy="6471091"/>
          </a:xfrm>
          <a:prstGeom prst="rect">
            <a:avLst/>
          </a:prstGeom>
        </p:spPr>
      </p:pic>
      <p:pic>
        <p:nvPicPr>
          <p:cNvPr id="5" name="Picture 4" descr="Screen Shot 2014-12-08 at 10.43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" y="884126"/>
            <a:ext cx="3911600" cy="504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118" y="5886030"/>
            <a:ext cx="3577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+ STANDARD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5147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7894" y="15355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Screen Shot 2014-12-08 at 10.4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51" y="174798"/>
            <a:ext cx="5627868" cy="6520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18976">
            <a:off x="30621" y="3937167"/>
            <a:ext cx="46308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+ STANDARD</a:t>
            </a:r>
          </a:p>
          <a:p>
            <a:pPr algn="ctr"/>
            <a:r>
              <a:rPr lang="en-US" sz="4600" dirty="0" smtClean="0"/>
              <a:t>+ Student Portion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6180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250"/>
            <a:ext cx="8229600" cy="4525963"/>
          </a:xfrm>
        </p:spPr>
        <p:txBody>
          <a:bodyPr/>
          <a:lstStyle/>
          <a:p>
            <a:r>
              <a:rPr lang="en-US" dirty="0" smtClean="0"/>
              <a:t>Look at the science standards you are about to teach (January-February)</a:t>
            </a:r>
          </a:p>
          <a:p>
            <a:r>
              <a:rPr lang="en-US" dirty="0" smtClean="0"/>
              <a:t>Pick one science standard and create an anchor chart for this science standard</a:t>
            </a:r>
            <a:endParaRPr lang="en-US" dirty="0"/>
          </a:p>
        </p:txBody>
      </p:sp>
      <p:pic>
        <p:nvPicPr>
          <p:cNvPr id="5" name="Picture 4" descr="Screen Shot 2014-12-08 at 11.1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6" y="0"/>
            <a:ext cx="8022604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2-08 at 11.16.14 AM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93" y="445450"/>
            <a:ext cx="6656028" cy="5968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Anchor Chart?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Standards Based</a:t>
            </a:r>
          </a:p>
          <a:p>
            <a:r>
              <a:rPr lang="en-US" dirty="0" smtClean="0"/>
              <a:t>Used for Reference by Students</a:t>
            </a:r>
          </a:p>
          <a:p>
            <a:r>
              <a:rPr lang="en-US" dirty="0" smtClean="0"/>
              <a:t>Used to Support Instruction &amp; Move Students Towards Achieving Success w/Lessons Taught</a:t>
            </a:r>
          </a:p>
          <a:p>
            <a:r>
              <a:rPr lang="en-US" dirty="0" smtClean="0"/>
              <a:t>When is an Anchor Chart created?</a:t>
            </a:r>
          </a:p>
          <a:p>
            <a:pPr lvl="1"/>
            <a:r>
              <a:rPr lang="en-US" dirty="0" smtClean="0"/>
              <a:t>During instructional </a:t>
            </a:r>
            <a:r>
              <a:rPr lang="en-US" dirty="0"/>
              <a:t>t</a:t>
            </a:r>
            <a:r>
              <a:rPr lang="en-US" dirty="0" smtClean="0"/>
              <a:t>ime</a:t>
            </a:r>
          </a:p>
          <a:p>
            <a:pPr lvl="1"/>
            <a:r>
              <a:rPr lang="en-US" dirty="0" smtClean="0"/>
              <a:t>As the teacher models the lesson or strategy, the lesson reinforcement or strategy tool is written on chart paper.</a:t>
            </a:r>
          </a:p>
          <a:p>
            <a:r>
              <a:rPr lang="en-US" dirty="0" smtClean="0"/>
              <a:t>After</a:t>
            </a:r>
          </a:p>
          <a:p>
            <a:pPr lvl="1"/>
            <a:r>
              <a:rPr lang="en-US" dirty="0" smtClean="0"/>
              <a:t>Placed </a:t>
            </a:r>
            <a:r>
              <a:rPr lang="en-US" dirty="0"/>
              <a:t>in a convenient student-friendly </a:t>
            </a:r>
            <a:r>
              <a:rPr lang="en-US" dirty="0" smtClean="0"/>
              <a:t>location so </a:t>
            </a:r>
            <a:r>
              <a:rPr lang="en-US" dirty="0"/>
              <a:t>that the students can access </a:t>
            </a:r>
            <a:r>
              <a:rPr lang="en-US" dirty="0" smtClean="0"/>
              <a:t>it </a:t>
            </a:r>
            <a:r>
              <a:rPr lang="en-US" dirty="0"/>
              <a:t>independently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5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Charts: 5 Essential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Should have a SINGLE focus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"Students will write with a clear focus,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coherent </a:t>
            </a:r>
            <a:r>
              <a:rPr lang="en-US" sz="2400" dirty="0"/>
              <a:t>organization, and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sufficient </a:t>
            </a:r>
            <a:r>
              <a:rPr lang="en-US" sz="2400" dirty="0"/>
              <a:t>detail."</a:t>
            </a:r>
          </a:p>
        </p:txBody>
      </p:sp>
      <p:pic>
        <p:nvPicPr>
          <p:cNvPr id="4" name="Picture 3" descr="Screen Shot 2014-12-08 at 8.3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60">
            <a:off x="102968" y="1306329"/>
            <a:ext cx="1155700" cy="1244600"/>
          </a:xfrm>
          <a:prstGeom prst="rect">
            <a:avLst/>
          </a:prstGeom>
        </p:spPr>
      </p:pic>
      <p:pic>
        <p:nvPicPr>
          <p:cNvPr id="5" name="Picture 4" descr="Screen Shot 2014-12-08 at 8.3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39">
            <a:off x="5354336" y="2285541"/>
            <a:ext cx="3451474" cy="40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Charts: 5 Essential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2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Co-constructed with students.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Brain based learning strategies,  support the use of visuals to incorporate new learning into memory.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The anchor chart is organized.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Clarity is paramount to understanding.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12-08 at 8.4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671">
            <a:off x="319544" y="1276519"/>
            <a:ext cx="1054100" cy="1282700"/>
          </a:xfrm>
          <a:prstGeom prst="rect">
            <a:avLst/>
          </a:prstGeom>
        </p:spPr>
      </p:pic>
      <p:pic>
        <p:nvPicPr>
          <p:cNvPr id="5" name="Picture 4" descr="Screen Shot 2014-12-08 at 9.21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812">
            <a:off x="1060784" y="3863232"/>
            <a:ext cx="901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Charts: 5 Essential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The anchor chart matches the learner’s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      developmental level. </a:t>
            </a:r>
            <a:endParaRPr lang="en-US" dirty="0"/>
          </a:p>
        </p:txBody>
      </p:sp>
      <p:pic>
        <p:nvPicPr>
          <p:cNvPr id="6" name="Picture 5" descr="Screen Shot 2014-12-08 at 9.3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124">
            <a:off x="196777" y="1656341"/>
            <a:ext cx="1407671" cy="1718187"/>
          </a:xfrm>
          <a:prstGeom prst="rect">
            <a:avLst/>
          </a:prstGeom>
        </p:spPr>
      </p:pic>
      <p:pic>
        <p:nvPicPr>
          <p:cNvPr id="7" name="Picture 6" descr="Screen Shot 2014-12-08 at 9.47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8" y="3294062"/>
            <a:ext cx="8280113" cy="31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Charts: 5 Essential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anchor chart supports on-going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learning.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One of the most important considerations is whether or not the chart is relevant and </a:t>
            </a:r>
            <a:r>
              <a:rPr lang="en-US" sz="1800" i="1" dirty="0"/>
              <a:t>used by the students</a:t>
            </a:r>
            <a:r>
              <a:rPr lang="en-US" sz="1800" dirty="0"/>
              <a:t>.</a:t>
            </a:r>
          </a:p>
        </p:txBody>
      </p:sp>
      <p:pic>
        <p:nvPicPr>
          <p:cNvPr id="4" name="Picture 3" descr="Screen Shot 2014-12-08 at 9.48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140">
            <a:off x="648283" y="1727754"/>
            <a:ext cx="952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0789" y="267665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Anatomy of a Chart </a:t>
            </a:r>
            <a:endParaRPr lang="en-US" sz="3600" dirty="0"/>
          </a:p>
        </p:txBody>
      </p:sp>
      <p:pic>
        <p:nvPicPr>
          <p:cNvPr id="4" name="Picture 3" descr="Screen Shot 2014-12-08 at 10.0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9" y="168294"/>
            <a:ext cx="6303831" cy="6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48911" y="73274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Screen Shot 2014-12-08 at 10.3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944">
            <a:off x="567642" y="820153"/>
            <a:ext cx="8005791" cy="543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4726" y="5886030"/>
            <a:ext cx="3577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+ STANDARD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6689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41847" y="2436301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" name="Picture 6" descr="Screen Shot 2014-12-08 at 10.3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05" y="168299"/>
            <a:ext cx="5473392" cy="6689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4505" y="6057781"/>
            <a:ext cx="3577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+ STANDARD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7910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238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Anchor Charts</vt:lpstr>
      <vt:lpstr>What is an Anchor Chart? </vt:lpstr>
      <vt:lpstr>Anchor Charts: 5 Essential Features</vt:lpstr>
      <vt:lpstr>Anchor Charts: 5 Essential Features</vt:lpstr>
      <vt:lpstr>Anchor Charts: 5 Essential Features</vt:lpstr>
      <vt:lpstr>Anchor Charts: 5 Essential Features</vt:lpstr>
      <vt:lpstr>Anatomy of a Chart </vt:lpstr>
      <vt:lpstr>Examples</vt:lpstr>
      <vt:lpstr>Examples</vt:lpstr>
      <vt:lpstr>Examples</vt:lpstr>
      <vt:lpstr>PowerPoint Presentation</vt:lpstr>
      <vt:lpstr>Examples</vt:lpstr>
      <vt:lpstr>PowerPoint Presentation</vt:lpstr>
    </vt:vector>
  </TitlesOfParts>
  <Company>DCSD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Anchor Charts</dc:title>
  <dc:creator>Dekalb County School District</dc:creator>
  <cp:lastModifiedBy>Kaija Spencer</cp:lastModifiedBy>
  <cp:revision>12</cp:revision>
  <dcterms:created xsi:type="dcterms:W3CDTF">2014-12-08T13:26:47Z</dcterms:created>
  <dcterms:modified xsi:type="dcterms:W3CDTF">2014-12-09T13:52:32Z</dcterms:modified>
</cp:coreProperties>
</file>