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C94FA0-950F-489B-8110-8DF5E9A19977}" type="datetimeFigureOut">
              <a:rPr lang="en-US" smtClean="0"/>
              <a:t>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E145E9-A717-4FD4-9212-2E39F180B4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S.T.E.M. Integration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313" y="4953000"/>
            <a:ext cx="6172200" cy="1371600"/>
          </a:xfrm>
        </p:spPr>
        <p:txBody>
          <a:bodyPr/>
          <a:lstStyle/>
          <a:p>
            <a:r>
              <a:rPr lang="en-US" dirty="0" smtClean="0"/>
              <a:t>February 23, 2015</a:t>
            </a:r>
          </a:p>
          <a:p>
            <a:endParaRPr lang="en-US" dirty="0"/>
          </a:p>
          <a:p>
            <a:r>
              <a:rPr lang="en-US" sz="1600" dirty="0" smtClean="0"/>
              <a:t>Presented by Mrs. K. Spencer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32657"/>
            <a:ext cx="580886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1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.23.15 - Microsoft Word non-commercial use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9" t="22210" r="22090" b="11174"/>
          <a:stretch/>
        </p:blipFill>
        <p:spPr>
          <a:xfrm>
            <a:off x="228600" y="609600"/>
            <a:ext cx="7924799" cy="5175765"/>
          </a:xfrm>
        </p:spPr>
      </p:pic>
    </p:spTree>
    <p:extLst>
      <p:ext uri="{BB962C8B-B14F-4D97-AF65-F5344CB8AC3E}">
        <p14:creationId xmlns:p14="http://schemas.microsoft.com/office/powerpoint/2010/main" val="531480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Session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7239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Unit of Study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Integration </a:t>
            </a:r>
            <a:r>
              <a:rPr lang="en-US" dirty="0"/>
              <a:t>of S.T.E.M. in Math/Science (Integrating Engineering) and Social Studies/E.L.A. (Humanities)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standards will be covered?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What artifacts will students produce to demonstrate the standards?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What will be placed in the STEM Interactive Notebooks?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What will be placed in math, reading, or writing notebooks?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Team effort/Team work – Which team members’ will be responsible for items that need to be created or located?</a:t>
            </a:r>
          </a:p>
        </p:txBody>
      </p:sp>
    </p:spTree>
    <p:extLst>
      <p:ext uri="{BB962C8B-B14F-4D97-AF65-F5344CB8AC3E}">
        <p14:creationId xmlns:p14="http://schemas.microsoft.com/office/powerpoint/2010/main" val="336690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</a:t>
            </a:r>
            <a:endParaRPr lang="en-US" dirty="0"/>
          </a:p>
        </p:txBody>
      </p:sp>
      <p:pic>
        <p:nvPicPr>
          <p:cNvPr id="4" name="Picture 3" descr="STEM in The Early Grades - WeAreTeachers - Google Chrom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90" t="7176" r="30357" b="5199"/>
          <a:stretch/>
        </p:blipFill>
        <p:spPr>
          <a:xfrm>
            <a:off x="533400" y="1295400"/>
            <a:ext cx="4615543" cy="53534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10200" y="2209800"/>
            <a:ext cx="32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Homework:</a:t>
            </a:r>
          </a:p>
          <a:p>
            <a:endParaRPr lang="en-US" dirty="0"/>
          </a:p>
          <a:p>
            <a:r>
              <a:rPr lang="en-US" dirty="0" smtClean="0"/>
              <a:t>As you are planning for next week identify ways you can change your lens, use STEM vocabulary, and integrate core subjects?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a Great Day!!!</a:t>
            </a:r>
            <a:endParaRPr lang="en-US" dirty="0"/>
          </a:p>
        </p:txBody>
      </p:sp>
      <p:pic>
        <p:nvPicPr>
          <p:cNvPr id="1026" name="Picture 2" descr="C:\Users\K Spencer\AppData\Local\Microsoft\Windows\Temporary Internet Files\Content.IE5\J2UQLL6U\happy_face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99915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2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FF0000"/>
      </a:accent1>
      <a:accent2>
        <a:srgbClr val="F8330C"/>
      </a:accent2>
      <a:accent3>
        <a:srgbClr val="080808"/>
      </a:accent3>
      <a:accent4>
        <a:srgbClr val="FFFFFF"/>
      </a:accent4>
      <a:accent5>
        <a:srgbClr val="595959"/>
      </a:accent5>
      <a:accent6>
        <a:srgbClr val="A5A5A5"/>
      </a:accent6>
      <a:hlink>
        <a:srgbClr val="FD241F"/>
      </a:hlink>
      <a:folHlink>
        <a:srgbClr val="7F7F7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</TotalTime>
  <Words>129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S.T.E.M. Integration Meeting</vt:lpstr>
      <vt:lpstr>PowerPoint Presentation</vt:lpstr>
      <vt:lpstr>Work Session</vt:lpstr>
      <vt:lpstr>Article</vt:lpstr>
      <vt:lpstr>Have a Great Day!!!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S.T.E.M. Integration Meeting</dc:title>
  <dc:creator>K Spencer</dc:creator>
  <cp:lastModifiedBy>K Spencer</cp:lastModifiedBy>
  <cp:revision>4</cp:revision>
  <dcterms:created xsi:type="dcterms:W3CDTF">2015-02-22T16:27:32Z</dcterms:created>
  <dcterms:modified xsi:type="dcterms:W3CDTF">2015-02-22T17:04:04Z</dcterms:modified>
</cp:coreProperties>
</file>